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1" r:id="rId3"/>
    <p:sldId id="320" r:id="rId5"/>
    <p:sldId id="373" r:id="rId6"/>
    <p:sldId id="374" r:id="rId7"/>
    <p:sldId id="375" r:id="rId8"/>
    <p:sldId id="376" r:id="rId9"/>
    <p:sldId id="378" r:id="rId10"/>
    <p:sldId id="377" r:id="rId11"/>
    <p:sldId id="379" r:id="rId12"/>
    <p:sldId id="380" r:id="rId13"/>
    <p:sldId id="382" r:id="rId14"/>
    <p:sldId id="383" r:id="rId15"/>
    <p:sldId id="384" r:id="rId16"/>
    <p:sldId id="386" r:id="rId17"/>
    <p:sldId id="387" r:id="rId18"/>
    <p:sldId id="389" r:id="rId19"/>
    <p:sldId id="390" r:id="rId20"/>
  </p:sldIdLst>
  <p:sldSz cx="14399895" cy="719963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45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46D00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268"/>
        <p:guide pos="453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165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1143000"/>
            <a:ext cx="6172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415906" y="960000"/>
            <a:ext cx="11573859" cy="2698583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3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415906" y="3737953"/>
            <a:ext cx="11573859" cy="1545827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520" spc="20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79725" indent="0" algn="ctr">
              <a:buNone/>
              <a:defRPr sz="1680"/>
            </a:lvl7pPr>
            <a:lvl8pPr marL="3359785" indent="0" algn="ctr">
              <a:buNone/>
              <a:defRPr sz="1680"/>
            </a:lvl8pPr>
            <a:lvl9pPr marL="3839845" indent="0" algn="ctr">
              <a:buNone/>
              <a:defRPr sz="168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718583" y="812598"/>
            <a:ext cx="12960000" cy="575622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415906" y="2607874"/>
            <a:ext cx="11573859" cy="1069606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3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415906" y="3737953"/>
            <a:ext cx="11573859" cy="495118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52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8583" y="638740"/>
            <a:ext cx="12955748" cy="74078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18583" y="1564724"/>
            <a:ext cx="12955748" cy="4996536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2351339" y="4040315"/>
            <a:ext cx="9175748" cy="80503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62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2351339" y="4845354"/>
            <a:ext cx="9175748" cy="910866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9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800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72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84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8583" y="638740"/>
            <a:ext cx="12955748" cy="74078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718583" y="1576063"/>
            <a:ext cx="6114331" cy="4985197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7572756" y="1576063"/>
            <a:ext cx="6114331" cy="4985197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8583" y="638740"/>
            <a:ext cx="12955748" cy="74078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718583" y="1500472"/>
            <a:ext cx="6309921" cy="40063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1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79725" indent="0">
              <a:buNone/>
              <a:defRPr sz="1680" b="1"/>
            </a:lvl7pPr>
            <a:lvl8pPr marL="3359785" indent="0">
              <a:buNone/>
              <a:defRPr sz="1680" b="1"/>
            </a:lvl8pPr>
            <a:lvl9pPr marL="3839845" indent="0">
              <a:buNone/>
              <a:defRPr sz="168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718583" y="1946457"/>
            <a:ext cx="6309921" cy="4614803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7365059" y="1492629"/>
            <a:ext cx="6309921" cy="40063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1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79725" indent="0">
              <a:buNone/>
              <a:defRPr sz="1680" b="1"/>
            </a:lvl7pPr>
            <a:lvl8pPr marL="3359785" indent="0">
              <a:buNone/>
              <a:defRPr sz="1680" b="1"/>
            </a:lvl8pPr>
            <a:lvl9pPr marL="3839845" indent="0">
              <a:buNone/>
              <a:defRPr sz="168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7365059" y="1946457"/>
            <a:ext cx="6309921" cy="4614803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8583" y="638740"/>
            <a:ext cx="12955748" cy="74078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718583" y="1632756"/>
            <a:ext cx="6180800" cy="48377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8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7500473" y="1632756"/>
            <a:ext cx="6173858" cy="48377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8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2088347" y="960000"/>
            <a:ext cx="1233071" cy="52800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94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1080000" y="960000"/>
            <a:ext cx="10829764" cy="5280000"/>
          </a:xfrm>
        </p:spPr>
        <p:txBody>
          <a:bodyPr vert="eaVert" lIns="46800" tIns="46800" rIns="46800" bIns="46800"/>
          <a:lstStyle>
            <a:lvl1pPr marL="240030" indent="-240030">
              <a:spcAft>
                <a:spcPts val="1000"/>
              </a:spcAft>
              <a:defRPr spc="300"/>
            </a:lvl1pPr>
            <a:lvl2pPr marL="720090" indent="-240030">
              <a:defRPr spc="300"/>
            </a:lvl2pPr>
            <a:lvl3pPr marL="1200150" indent="-240030">
              <a:defRPr spc="300"/>
            </a:lvl3pPr>
            <a:lvl4pPr marL="1680210" indent="-240030">
              <a:defRPr spc="300"/>
            </a:lvl4pPr>
            <a:lvl5pPr marL="2160270" indent="-24003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718583" y="638740"/>
            <a:ext cx="12955748" cy="740787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718583" y="1564724"/>
            <a:ext cx="12955748" cy="4996536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722835" y="6629292"/>
            <a:ext cx="3188976" cy="332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861417" y="6629292"/>
            <a:ext cx="4677165" cy="332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10485355" y="6629292"/>
            <a:ext cx="3188976" cy="332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60120" rtl="0" eaLnBrk="1" fontAlgn="auto" latinLnBrk="0" hangingPunct="1">
        <a:lnSpc>
          <a:spcPct val="100000"/>
        </a:lnSpc>
        <a:spcBef>
          <a:spcPct val="0"/>
        </a:spcBef>
        <a:buNone/>
        <a:defRPr sz="378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9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720090" indent="-240030" algn="l" defTabSz="96012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89735" algn="l"/>
          <a:tab pos="1689735" algn="l"/>
          <a:tab pos="1689735" algn="l"/>
          <a:tab pos="1689735" algn="l"/>
        </a:tabLst>
        <a:defRPr sz="168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200150" indent="-240030" algn="l" defTabSz="96012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8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80210" indent="-240030" algn="l" defTabSz="96012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7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160270" indent="-240030" algn="l" defTabSz="96012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7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639695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55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815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875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725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5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845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68.xml"/><Relationship Id="rId6" Type="http://schemas.openxmlformats.org/officeDocument/2006/relationships/image" Target="../media/image1.jpeg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22.xml"/><Relationship Id="rId6" Type="http://schemas.openxmlformats.org/officeDocument/2006/relationships/image" Target="../media/image10.jpeg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28.xml"/><Relationship Id="rId6" Type="http://schemas.openxmlformats.org/officeDocument/2006/relationships/image" Target="../media/image11.jpeg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34.xml"/><Relationship Id="rId6" Type="http://schemas.openxmlformats.org/officeDocument/2006/relationships/image" Target="../media/image12.jpeg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3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40.xml"/><Relationship Id="rId6" Type="http://schemas.openxmlformats.org/officeDocument/2006/relationships/image" Target="../media/image13.jpeg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4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46.xml"/><Relationship Id="rId6" Type="http://schemas.openxmlformats.org/officeDocument/2006/relationships/image" Target="../media/image14.png"/><Relationship Id="rId5" Type="http://schemas.openxmlformats.org/officeDocument/2006/relationships/tags" Target="../tags/tag145.xml"/><Relationship Id="rId4" Type="http://schemas.openxmlformats.org/officeDocument/2006/relationships/tags" Target="../tags/tag144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5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52.xml"/><Relationship Id="rId6" Type="http://schemas.openxmlformats.org/officeDocument/2006/relationships/image" Target="../media/image15.jpeg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6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58.xml"/><Relationship Id="rId6" Type="http://schemas.openxmlformats.org/officeDocument/2006/relationships/image" Target="../media/image16.jpeg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7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64.xml"/><Relationship Id="rId6" Type="http://schemas.openxmlformats.org/officeDocument/2006/relationships/image" Target="../media/image17.jpeg"/><Relationship Id="rId5" Type="http://schemas.openxmlformats.org/officeDocument/2006/relationships/tags" Target="../tags/tag163.xml"/><Relationship Id="rId4" Type="http://schemas.openxmlformats.org/officeDocument/2006/relationships/tags" Target="../tags/tag162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74.xml"/><Relationship Id="rId6" Type="http://schemas.openxmlformats.org/officeDocument/2006/relationships/image" Target="../media/image2.jpeg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80.xml"/><Relationship Id="rId6" Type="http://schemas.openxmlformats.org/officeDocument/2006/relationships/image" Target="../media/image3.jpeg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86.xml"/><Relationship Id="rId6" Type="http://schemas.openxmlformats.org/officeDocument/2006/relationships/image" Target="../media/image4.jpeg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92.xml"/><Relationship Id="rId6" Type="http://schemas.openxmlformats.org/officeDocument/2006/relationships/image" Target="../media/image5.jpeg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98.xml"/><Relationship Id="rId6" Type="http://schemas.openxmlformats.org/officeDocument/2006/relationships/image" Target="../media/image6.jpeg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04.xml"/><Relationship Id="rId6" Type="http://schemas.openxmlformats.org/officeDocument/2006/relationships/image" Target="../media/image7.jpeg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10.xml"/><Relationship Id="rId6" Type="http://schemas.openxmlformats.org/officeDocument/2006/relationships/image" Target="../media/image8.GIF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16.xml"/><Relationship Id="rId6" Type="http://schemas.openxmlformats.org/officeDocument/2006/relationships/image" Target="../media/image9.jpeg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5080" y="-11430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0" y="4382770"/>
          <a:ext cx="14401800" cy="28063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7400"/>
                <a:gridCol w="2057400"/>
                <a:gridCol w="2057400"/>
                <a:gridCol w="2057400"/>
                <a:gridCol w="2057400"/>
                <a:gridCol w="4114800"/>
              </a:tblGrid>
              <a:tr h="8623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Lamp holder</a:t>
                      </a:r>
                      <a:endParaRPr lang="en-US" alt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Light Source</a:t>
                      </a:r>
                      <a:endParaRPr lang="en-US" alt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216000">
                <a:tc rowSpan="9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CH01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E14*9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rowSpan="9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LED E14 bulb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9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450*550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rowSpan="9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No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160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E14*12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600*800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</a:tr>
              <a:tr h="2160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E14*18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800*900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</a:tr>
              <a:tr h="2160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E14*10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1000*1200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</a:tr>
              <a:tr h="2160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E14*8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450*550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</a:tr>
              <a:tr h="2160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E14*12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600*400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</a:tr>
              <a:tr h="2160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E14*16-40W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800*420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</a:tr>
              <a:tr h="2160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E14*20-40W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1000*550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</a:tr>
              <a:tr h="2160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E14*8-40W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800*300*320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Crystal Chandelier light  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Material:Iron base+ K9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Rating:IP44     CRI&gt;80        PF&gt;0.9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Temperature:3000K/4500K/6000K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~50℃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Certificate:CE ROHS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CH01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-5080" y="4438015"/>
          <a:ext cx="14401800" cy="27625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300"/>
                <a:gridCol w="2400300"/>
                <a:gridCol w="2400300"/>
                <a:gridCol w="2400300"/>
                <a:gridCol w="2727325"/>
                <a:gridCol w="2073275"/>
              </a:tblGrid>
              <a:tr h="85090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Light Source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212400">
                <a:tc rowSpan="9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CH11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 Head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rowSpan="9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LED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9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φ500*H420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rowSpan="9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No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124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 Head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φ1100*H430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</a:tr>
              <a:tr h="2124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 Head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φ1100*H430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</a:tr>
              <a:tr h="2124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 Head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φ700*H420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</a:tr>
              <a:tr h="2124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 Head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φ1150*H430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</a:tr>
              <a:tr h="2124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 Head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φ1150*H430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</a:tr>
              <a:tr h="2124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18 Head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φ700*H420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</a:tr>
              <a:tr h="2124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18 Head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φ1200*H430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</a:tr>
              <a:tr h="2124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18 Head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φ1200*H430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Crystal Chandelier light  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 Aluminum + glass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Rating:IP44     CRI&gt;80        PF&gt;0.9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Temperature:3000K/4500K/6000K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~50℃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Certificate:CE ROHS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CH11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-5080" y="5498465"/>
          <a:ext cx="14401800" cy="17007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300"/>
                <a:gridCol w="2400300"/>
                <a:gridCol w="2400300"/>
                <a:gridCol w="2400300"/>
                <a:gridCol w="2727325"/>
                <a:gridCol w="2073275"/>
              </a:tblGrid>
              <a:tr h="116078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Light Source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54000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CH12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GU10*6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LED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120°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φ400*H1000</a:t>
                      </a:r>
                      <a:endParaRPr lang="en-US" sz="1600" b="0"/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No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Crystal Chandelier light  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 Stainless steel+Crystal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Rating:IP44     CRI&gt;80        PF&gt;0.9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Temperature:3000K/4500K/6000K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~50℃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Certificate:CE ROHS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CH12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-5080" y="5377180"/>
          <a:ext cx="14401800" cy="250253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300"/>
                <a:gridCol w="2400300"/>
                <a:gridCol w="2400300"/>
                <a:gridCol w="2400300"/>
                <a:gridCol w="2727325"/>
                <a:gridCol w="2073275"/>
              </a:tblGrid>
              <a:tr h="115951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Light Source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64800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CH13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8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E14*9</a:t>
                      </a:r>
                      <a:endParaRPr lang="en-US" sz="1600" b="0"/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LED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120°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3050*1220*900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No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Crystal Chandelier light  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 Stainless steel+Crystal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Rating:IP44     CRI&gt;80        PF&gt;0.9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Temperature:3000K/4500K/6000K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~50℃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Certificate:CE ROHS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CH13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-5080" y="4373245"/>
          <a:ext cx="14401800" cy="28219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300"/>
                <a:gridCol w="2400300"/>
                <a:gridCol w="2378075"/>
                <a:gridCol w="2422525"/>
                <a:gridCol w="2727325"/>
                <a:gridCol w="2073275"/>
              </a:tblGrid>
              <a:tr h="78994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sz="12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sz="12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Light Source</a:t>
                      </a:r>
                      <a:endParaRPr lang="en-US" sz="12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sz="12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sz="12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2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2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2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sz="12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203200">
                <a:tc rowSpan="10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CH15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Round single layer - E14*6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rowSpan="10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LED E14 bulb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 rowSpan="10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120°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φ400*250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10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No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</a:tr>
              <a:tr h="2032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Round single layer - E14*9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φ500*250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  <a:tr h="2032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Round single layer - E14*12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φ620*250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  <a:tr h="2032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Round single layer - E14*18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φ750*250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  <a:tr h="2032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Round single layer - E14*26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φ980*250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  <a:tr h="2032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Oval single layer - E14*12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850*250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  <a:tr h="2032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Oval single layer - E14*15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1000*250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  <a:tr h="2032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Oval single layer - E14*15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1200*250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  <a:tr h="2032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Round double layer - E14*9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φ600*350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  <a:tr h="2032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Round double layer - E14*15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φ800*360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Crystal Chandelier light  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 Stainless steel+Crystal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Rating:IP44     CRI&gt;80        PF&gt;0.9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Temperature:3000K/4500K/6000K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~50℃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Certificate:CE ROHS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CH15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-5080" y="5130165"/>
          <a:ext cx="14401800" cy="245935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300"/>
                <a:gridCol w="2400300"/>
                <a:gridCol w="2400300"/>
                <a:gridCol w="2400300"/>
                <a:gridCol w="2727325"/>
                <a:gridCol w="2073275"/>
              </a:tblGrid>
              <a:tr h="118800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Light Source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440690">
                <a:tc rowSpan="2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CH16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Spot light*4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LED spot light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φ400*H1200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No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44069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Spot light*7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φ600*H1800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Crystal Chandelier light  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 Stainless steel+Crystal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Rating:IP44     CRI&gt;80        PF&gt;0.9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Temperature:3000K/4500K/6000K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~50℃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Certificate:CE ROHS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CH16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-5080" y="5119370"/>
          <a:ext cx="14401800" cy="245935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300"/>
                <a:gridCol w="2400300"/>
                <a:gridCol w="2400300"/>
                <a:gridCol w="2400300"/>
                <a:gridCol w="2727325"/>
                <a:gridCol w="2073275"/>
              </a:tblGrid>
              <a:tr h="118808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Light Source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88138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CH16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E14*2/E12*2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LED E14/E12 bulb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120°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φ320*190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No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Crystal Chandelier light  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 Stainless steel+Crystal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Rating:IP44     CRI&gt;80        PF&gt;0.9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Temperature:3000K/4500K/6000K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~50℃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Certificate:CE ROHS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CH17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-5080" y="5068570"/>
          <a:ext cx="14401800" cy="250253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300"/>
                <a:gridCol w="2400300"/>
                <a:gridCol w="2400300"/>
                <a:gridCol w="2400300"/>
                <a:gridCol w="2727325"/>
                <a:gridCol w="2073275"/>
              </a:tblGrid>
              <a:tr h="115951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Light Source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324000">
                <a:tc rowSpan="3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CH18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A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LED E27 bulb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Standard: 1200 Lamp: φ230*300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No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4798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B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Standard: 1200 Lamp: φ190*400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  <a:tr h="3240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C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Standard: 1200 Lamp: φ360*170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Crystal Chandelier light  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 Iron and Aluminum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Rating:IP44     CRI&gt;80        PF&gt;0.9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Temperature:3000K/4500K/6000K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~50℃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Certificate:CE ROHS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CH18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-5080" y="5068570"/>
          <a:ext cx="14401800" cy="250253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300"/>
                <a:gridCol w="2400300"/>
                <a:gridCol w="1755140"/>
                <a:gridCol w="2286635"/>
                <a:gridCol w="3486150"/>
                <a:gridCol w="2073275"/>
              </a:tblGrid>
              <a:tr h="115951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Light Source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324000">
                <a:tc rowSpan="3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CH19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 Head - E27*1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LED E27 bulb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Lamp size: 290*350 Holder length: 100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No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240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 Head round plate - E27*1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Lamp size: 200*240 Holder lenght: 500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  <a:tr h="3240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 Head long plate - E27*1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Lamp size: 200*240 Holder size: φ300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Crystal Chandelier light  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 Metal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Rating:IP44     CRI&gt;80        PF&gt;0.9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Temperature:3000K/4500K/6000K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~50℃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Certificate:CE ROHS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CH19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0" y="4501515"/>
          <a:ext cx="14401800" cy="2692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300"/>
                <a:gridCol w="2400300"/>
                <a:gridCol w="2400300"/>
                <a:gridCol w="2400300"/>
                <a:gridCol w="2727325"/>
                <a:gridCol w="2073275"/>
              </a:tblGrid>
              <a:tr h="93600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Light Source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219600">
                <a:tc rowSpan="8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CH02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50" b="0">
                          <a:solidFill>
                            <a:srgbClr val="333333"/>
                          </a:solidFill>
                          <a:latin typeface="Helvetica" charset="-122"/>
                        </a:rPr>
                        <a:t>6W</a:t>
                      </a:r>
                      <a:endParaRPr lang="en-US" altLang="en-US" sz="1050" b="0">
                        <a:solidFill>
                          <a:srgbClr val="333333"/>
                        </a:solidFill>
                        <a:latin typeface="Helvetica" charset="-122"/>
                      </a:endParaRPr>
                    </a:p>
                  </a:txBody>
                  <a:tcPr marL="12700" marR="12700" marT="12700" vert="horz" anchor="ctr" anchorCtr="0"/>
                </a:tc>
                <a:tc rowSpan="8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LED E14 bulb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8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50" b="0">
                          <a:solidFill>
                            <a:srgbClr val="333333"/>
                          </a:solidFill>
                          <a:latin typeface="Helvetica" charset="-122"/>
                        </a:rPr>
                        <a:t>D200 H1200</a:t>
                      </a:r>
                      <a:endParaRPr lang="en-US" altLang="en-US" sz="1050" b="0">
                        <a:solidFill>
                          <a:srgbClr val="333333"/>
                        </a:solidFill>
                        <a:latin typeface="Helvetica" charset="-122"/>
                      </a:endParaRPr>
                    </a:p>
                  </a:txBody>
                  <a:tcPr marL="12700" marR="12700" marT="12700" vert="horz" anchor="ctr" anchorCtr="0"/>
                </a:tc>
                <a:tc rowSpan="8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No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196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50" b="0">
                          <a:solidFill>
                            <a:srgbClr val="333333"/>
                          </a:solidFill>
                          <a:latin typeface="Helvetica" charset="-122"/>
                        </a:rPr>
                        <a:t>15W</a:t>
                      </a:r>
                      <a:endParaRPr lang="en-US" altLang="en-US" sz="1050" b="0">
                        <a:solidFill>
                          <a:srgbClr val="333333"/>
                        </a:solidFill>
                        <a:latin typeface="Helvetica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50" b="0">
                          <a:solidFill>
                            <a:srgbClr val="333333"/>
                          </a:solidFill>
                          <a:latin typeface="Helvetica" charset="-122"/>
                        </a:rPr>
                        <a:t>D400 H1200</a:t>
                      </a:r>
                      <a:endParaRPr lang="en-US" altLang="en-US" sz="1050" b="0">
                        <a:solidFill>
                          <a:srgbClr val="333333"/>
                        </a:solidFill>
                        <a:latin typeface="Helvetica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  <a:tr h="2196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50" b="0">
                          <a:solidFill>
                            <a:srgbClr val="333333"/>
                          </a:solidFill>
                          <a:latin typeface="Helvetica" charset="-122"/>
                        </a:rPr>
                        <a:t>24W</a:t>
                      </a:r>
                      <a:endParaRPr lang="en-US" altLang="en-US" sz="1050" b="0">
                        <a:solidFill>
                          <a:srgbClr val="333333"/>
                        </a:solidFill>
                        <a:latin typeface="Helvetica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50" b="0">
                          <a:solidFill>
                            <a:srgbClr val="333333"/>
                          </a:solidFill>
                          <a:latin typeface="Helvetica" charset="-122"/>
                        </a:rPr>
                        <a:t>D600 H1200</a:t>
                      </a:r>
                      <a:endParaRPr lang="en-US" altLang="en-US" sz="1050" b="0">
                        <a:solidFill>
                          <a:srgbClr val="333333"/>
                        </a:solidFill>
                        <a:latin typeface="Helvetica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  <a:tr h="2196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50" b="0">
                          <a:solidFill>
                            <a:srgbClr val="333333"/>
                          </a:solidFill>
                          <a:latin typeface="Helvetica" charset="-122"/>
                        </a:rPr>
                        <a:t>21W</a:t>
                      </a:r>
                      <a:endParaRPr lang="en-US" altLang="en-US" sz="1050" b="0">
                        <a:solidFill>
                          <a:srgbClr val="333333"/>
                        </a:solidFill>
                        <a:latin typeface="Helvetica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50" b="0">
                          <a:solidFill>
                            <a:srgbClr val="333333"/>
                          </a:solidFill>
                          <a:latin typeface="Helvetica" charset="-122"/>
                        </a:rPr>
                        <a:t>D400+D200 H1200</a:t>
                      </a:r>
                      <a:endParaRPr lang="en-US" altLang="en-US" sz="1050" b="0">
                        <a:solidFill>
                          <a:srgbClr val="333333"/>
                        </a:solidFill>
                        <a:latin typeface="Helvetica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  <a:tr h="2196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50" b="0">
                          <a:solidFill>
                            <a:srgbClr val="333333"/>
                          </a:solidFill>
                          <a:latin typeface="Helvetica" charset="-122"/>
                        </a:rPr>
                        <a:t>44W</a:t>
                      </a:r>
                      <a:endParaRPr lang="en-US" altLang="en-US" sz="1050" b="0">
                        <a:solidFill>
                          <a:srgbClr val="333333"/>
                        </a:solidFill>
                        <a:latin typeface="Helvetica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50" b="0">
                          <a:solidFill>
                            <a:srgbClr val="333333"/>
                          </a:solidFill>
                          <a:latin typeface="Helvetica" charset="-122"/>
                        </a:rPr>
                        <a:t>D600+D400+D200 H1200</a:t>
                      </a:r>
                      <a:endParaRPr lang="en-US" altLang="en-US" sz="1050" b="0">
                        <a:solidFill>
                          <a:srgbClr val="333333"/>
                        </a:solidFill>
                        <a:latin typeface="Helvetica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  <a:tr h="2196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50" b="0">
                          <a:solidFill>
                            <a:srgbClr val="333333"/>
                          </a:solidFill>
                          <a:latin typeface="Helvetica" charset="-122"/>
                        </a:rPr>
                        <a:t>69W</a:t>
                      </a:r>
                      <a:endParaRPr lang="en-US" altLang="en-US" sz="1050" b="0">
                        <a:solidFill>
                          <a:srgbClr val="333333"/>
                        </a:solidFill>
                        <a:latin typeface="Helvetica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50" b="0">
                          <a:solidFill>
                            <a:srgbClr val="333333"/>
                          </a:solidFill>
                          <a:latin typeface="Helvetica" charset="-122"/>
                        </a:rPr>
                        <a:t>D800+D600+D400 H1500</a:t>
                      </a:r>
                      <a:endParaRPr lang="en-US" altLang="en-US" sz="1050" b="0">
                        <a:solidFill>
                          <a:srgbClr val="333333"/>
                        </a:solidFill>
                        <a:latin typeface="Helvetica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  <a:tr h="2196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50" b="0">
                          <a:solidFill>
                            <a:srgbClr val="333333"/>
                          </a:solidFill>
                          <a:latin typeface="Helvetica" charset="-122"/>
                        </a:rPr>
                        <a:t>75W</a:t>
                      </a:r>
                      <a:endParaRPr lang="en-US" altLang="en-US" sz="1050" b="0">
                        <a:solidFill>
                          <a:srgbClr val="333333"/>
                        </a:solidFill>
                        <a:latin typeface="Helvetica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50" b="0">
                          <a:solidFill>
                            <a:srgbClr val="333333"/>
                          </a:solidFill>
                          <a:latin typeface="Helvetica" charset="-122"/>
                        </a:rPr>
                        <a:t>D800+D600+D400+D200 H1500</a:t>
                      </a:r>
                      <a:endParaRPr lang="en-US" altLang="en-US" sz="1050" b="0">
                        <a:solidFill>
                          <a:srgbClr val="333333"/>
                        </a:solidFill>
                        <a:latin typeface="Helvetica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  <a:tr h="2196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50" b="0">
                          <a:solidFill>
                            <a:srgbClr val="333333"/>
                          </a:solidFill>
                          <a:latin typeface="Helvetica" charset="-122"/>
                        </a:rPr>
                        <a:t>208W</a:t>
                      </a:r>
                      <a:endParaRPr lang="en-US" altLang="en-US" sz="1050" b="0">
                        <a:solidFill>
                          <a:srgbClr val="333333"/>
                        </a:solidFill>
                        <a:latin typeface="Helvetica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50" b="0">
                          <a:solidFill>
                            <a:srgbClr val="333333"/>
                          </a:solidFill>
                          <a:latin typeface="Helvetica" charset="-122"/>
                        </a:rPr>
                        <a:t>D1000+D800+D600+D400+D200 H2000</a:t>
                      </a:r>
                      <a:endParaRPr lang="en-US" altLang="en-US" sz="1050" b="0">
                        <a:solidFill>
                          <a:srgbClr val="333333"/>
                        </a:solidFill>
                        <a:latin typeface="Helvetica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Crystal Chandelier light  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 Iron base+K9 +Glass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Rating:IP44     CRI&gt;80        PF&gt;0.9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Temperature:3000K/4500K/6000K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~50℃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Certificate:CE ROHS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CH02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-5080" y="4697095"/>
          <a:ext cx="14401800" cy="250253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300"/>
                <a:gridCol w="2400300"/>
                <a:gridCol w="2400300"/>
                <a:gridCol w="2400300"/>
                <a:gridCol w="2727325"/>
                <a:gridCol w="2073275"/>
              </a:tblGrid>
              <a:tr h="115951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Light Source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335915">
                <a:tc rowSpan="4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CH03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E14*2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LED E14 bulb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333333"/>
                          </a:solidFill>
                          <a:latin typeface="Helvetica" charset="-122"/>
                        </a:rPr>
                        <a:t>D750 H210</a:t>
                      </a:r>
                      <a:endParaRPr lang="en-US" altLang="en-US" sz="1000" b="0">
                        <a:solidFill>
                          <a:srgbClr val="333333"/>
                        </a:solidFill>
                        <a:latin typeface="Helvetica" charset="-122"/>
                      </a:endParaRPr>
                    </a:p>
                  </a:txBody>
                  <a:tcPr marL="12700" marR="12700" marT="12700" vert="horz" anchor="ctr" anchorCtr="0"/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No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35915">
                <a:tc vMerge="1"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E14*4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333333"/>
                          </a:solidFill>
                          <a:latin typeface="Helvetica" charset="-122"/>
                        </a:rPr>
                        <a:t>D750 H270</a:t>
                      </a:r>
                      <a:endParaRPr lang="en-US" altLang="en-US" sz="1000" b="0">
                        <a:solidFill>
                          <a:srgbClr val="333333"/>
                        </a:solidFill>
                        <a:latin typeface="Helvetica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  <a:tr h="335280">
                <a:tc vMerge="1"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E14*6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333333"/>
                          </a:solidFill>
                          <a:latin typeface="Helvetica" charset="-122"/>
                        </a:rPr>
                        <a:t>D1000 H480</a:t>
                      </a:r>
                      <a:endParaRPr lang="en-US" altLang="en-US" sz="1000" b="0">
                        <a:solidFill>
                          <a:srgbClr val="333333"/>
                        </a:solidFill>
                        <a:latin typeface="Helvetica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  <a:tr h="335915">
                <a:tc vMerge="1"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E14*8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333333"/>
                          </a:solidFill>
                          <a:latin typeface="Helvetica" charset="-122"/>
                        </a:rPr>
                        <a:t>D1000 H870</a:t>
                      </a:r>
                      <a:endParaRPr lang="en-US" altLang="en-US" sz="1000" b="0">
                        <a:solidFill>
                          <a:srgbClr val="333333"/>
                        </a:solidFill>
                        <a:latin typeface="Helvetica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Crystal Chandelier light  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Material:Iron base+ Glass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Rating:IP44     CRI&gt;80        PF&gt;0.9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Temperature:3000K/4500K/6000K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~50℃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Certificate:CE ROHS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CH03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-5080" y="4697095"/>
          <a:ext cx="14401800" cy="250253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300"/>
                <a:gridCol w="2400300"/>
                <a:gridCol w="2400300"/>
                <a:gridCol w="2400300"/>
                <a:gridCol w="2727325"/>
                <a:gridCol w="2073275"/>
              </a:tblGrid>
              <a:tr h="115951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Light Source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335915">
                <a:tc rowSpan="4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CH05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 Head - 52W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LED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450*450*80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No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3591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4+1 Head - 60W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580*580*120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</a:tr>
              <a:tr h="33528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4+4 Head - 75W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600*600*110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</a:tr>
              <a:tr h="33591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6+2 Head - 85W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900*600*140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Crystal Chandelier light  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 Acrylic + Aluminum alloy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Rating:IP44     CRI&gt;80        PF&gt;0.9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Temperature:3000K/4500K/6000K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~50℃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Certificate:CE ROHS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CH05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-5080" y="4589145"/>
          <a:ext cx="14401800" cy="260731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300"/>
                <a:gridCol w="2400300"/>
                <a:gridCol w="2400300"/>
                <a:gridCol w="2400300"/>
                <a:gridCol w="2727325"/>
                <a:gridCol w="2073275"/>
              </a:tblGrid>
              <a:tr h="115951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Light Source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241200">
                <a:tc rowSpan="6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CH06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 Head - 24W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rowSpan="6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LED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6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550*400*60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rowSpan="6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No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412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 Head - 35W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550*400*60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</a:tr>
              <a:tr h="2412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 Head - 54W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650*500*80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</a:tr>
              <a:tr h="2412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 Head - 65W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620*400*130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</a:tr>
              <a:tr h="2412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 Head - 72W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980*650*120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</a:tr>
              <a:tr h="2412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 Head - 108W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1150*820*120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Crystal Chandelier light  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 Acrylic+iron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Rating:IP44     CRI&gt;80        PF&gt;0.9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Temperature:3000K/4500K/6000K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~50℃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Certificate:CE ROHS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55750" y="219075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CH06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-5080" y="4697095"/>
          <a:ext cx="14401800" cy="250253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300"/>
                <a:gridCol w="2400300"/>
                <a:gridCol w="2400300"/>
                <a:gridCol w="2400300"/>
                <a:gridCol w="2727325"/>
                <a:gridCol w="2073275"/>
              </a:tblGrid>
              <a:tr h="115951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Light Source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335915">
                <a:tc rowSpan="4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CH07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30W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LED SPOT LIGHT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1000*200*600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No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3591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1200*300*800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  <a:tr h="33528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45W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1500*300*800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  <a:tr h="33591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60W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2000*400*1000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Crystal Chandelier light  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 Stainless steel+Crystal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Rating:IP44     CRI&gt;80        PF&gt;0.9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Temperature:3000K/4500K/6000K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~50℃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Certificate:CE ROHS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CH07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-5080" y="4697095"/>
          <a:ext cx="14401800" cy="250253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300"/>
                <a:gridCol w="2400300"/>
                <a:gridCol w="2400300"/>
                <a:gridCol w="2400300"/>
                <a:gridCol w="2727325"/>
                <a:gridCol w="2073275"/>
              </a:tblGrid>
              <a:tr h="115951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Light Source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335915">
                <a:tc rowSpan="4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CH08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30W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LED SPOT LIGHT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1000*200*600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No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3591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1200*300*800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  <a:tr h="33528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45W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1500*300*800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  <a:tr h="33591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60W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2000*400*1000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Crystal Chandelier light  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 Stainless steel+Crystal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Rating:IP44     CRI&gt;80        PF&gt;0.9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Temperature:3000K/4500K/6000K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~50℃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Certificate:CE ROHS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CH08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-5080" y="4697095"/>
          <a:ext cx="14401800" cy="250253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300"/>
                <a:gridCol w="2400300"/>
                <a:gridCol w="2400300"/>
                <a:gridCol w="2400300"/>
                <a:gridCol w="2727325"/>
                <a:gridCol w="2073275"/>
              </a:tblGrid>
              <a:tr h="115951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Light Source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335915">
                <a:tc rowSpan="4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CH09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30W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LED SPOT LIGHT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1000*200*600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No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3591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1200*300*800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  <a:tr h="33528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45W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1500*300*800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  <a:tr h="33591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60W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2000*400*1000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Crystal Chandelier light  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Material:Iron base+ K9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Rating:IP44     CRI&gt;80        PF&gt;0.9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Temperature:3000K/4500K/6000K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~50℃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Certificate:CE ROHS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CH09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-5080" y="4740275"/>
          <a:ext cx="14401800" cy="250253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300"/>
                <a:gridCol w="2400300"/>
                <a:gridCol w="2400300"/>
                <a:gridCol w="2400300"/>
                <a:gridCol w="2727325"/>
                <a:gridCol w="2073275"/>
              </a:tblGrid>
              <a:tr h="115951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Light Source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300" b="1">
                          <a:solidFill>
                            <a:schemeClr val="bg1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sz="1300" b="1">
                        <a:solidFill>
                          <a:schemeClr val="bg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324000">
                <a:tc rowSpan="4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CH10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Spot light*4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LED spot light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φ400*H1200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No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240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Spot light*7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φ600*H1800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</a:tr>
              <a:tr h="3240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Spot light*11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φ800*H2500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</a:tr>
              <a:tr h="3240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Spot light*16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φ1000*H3000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 vMerge="1"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Crystal Chandelier light  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 Stainless steel+Crystal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Rating:IP44     CRI&gt;80        PF&gt;0.9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Temperature:3000K/4500K/6000K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~50℃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Certificate:CE ROHS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CH10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TABLE_BEAUTIFY" val="smartTable{a2f23673-f23a-49ee-a6d8-d62826f97a1e}"/>
</p:tagLst>
</file>

<file path=ppt/tags/tag101.xml><?xml version="1.0" encoding="utf-8"?>
<p:tagLst xmlns:p="http://schemas.openxmlformats.org/presentationml/2006/main">
  <p:tag name="KSO_WM_UNIT_TABLE_BEAUTIFY" val="smartTable{78e08a5f-f4c1-47cd-93fe-c0dfa94794e1}"/>
</p:tagLst>
</file>

<file path=ppt/tags/tag102.xml><?xml version="1.0" encoding="utf-8"?>
<p:tagLst xmlns:p="http://schemas.openxmlformats.org/presentationml/2006/main">
  <p:tag name="KSO_WM_UNIT_TABLE_BEAUTIFY" val="smartTable{00709f48-81f3-461c-9eea-1080eafe2e5b}"/>
  <p:tag name="TABLE_ENDDRAG_ORIGIN_RECT" val="1134*197"/>
  <p:tag name="TABLE_ENDDRAG_RECT" val="0*402*1134*197"/>
  <p:tag name="TABLE_EMPHASIZE_COLOR" val="16415013"/>
</p:tagLst>
</file>

<file path=ppt/tags/tag103.xml><?xml version="1.0" encoding="utf-8"?>
<p:tagLst xmlns:p="http://schemas.openxmlformats.org/presentationml/2006/main">
  <p:tag name="KSO_WM_UNIT_TABLE_BEAUTIFY" val="smartTable{6477d0f9-a824-4f9d-a85f-f8e6cd99508e}"/>
</p:tagLst>
</file>

<file path=ppt/tags/tag10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5.xml><?xml version="1.0" encoding="utf-8"?>
<p:tagLst xmlns:p="http://schemas.openxmlformats.org/presentationml/2006/main">
  <p:tag name="KSO_WM_UNIT_TABLE_BEAUTIFY" val="smartTable{6912f6e2-8fd1-4a4f-9ec0-6aa026056f43}"/>
</p:tagLst>
</file>

<file path=ppt/tags/tag106.xml><?xml version="1.0" encoding="utf-8"?>
<p:tagLst xmlns:p="http://schemas.openxmlformats.org/presentationml/2006/main">
  <p:tag name="KSO_WM_UNIT_TABLE_BEAUTIFY" val="smartTable{a2f23673-f23a-49ee-a6d8-d62826f97a1e}"/>
</p:tagLst>
</file>

<file path=ppt/tags/tag107.xml><?xml version="1.0" encoding="utf-8"?>
<p:tagLst xmlns:p="http://schemas.openxmlformats.org/presentationml/2006/main">
  <p:tag name="KSO_WM_UNIT_TABLE_BEAUTIFY" val="smartTable{78e08a5f-f4c1-47cd-93fe-c0dfa94794e1}"/>
</p:tagLst>
</file>

<file path=ppt/tags/tag108.xml><?xml version="1.0" encoding="utf-8"?>
<p:tagLst xmlns:p="http://schemas.openxmlformats.org/presentationml/2006/main">
  <p:tag name="KSO_WM_UNIT_TABLE_BEAUTIFY" val="smartTable{00709f48-81f3-461c-9eea-1080eafe2e5b}"/>
  <p:tag name="TABLE_ENDDRAG_ORIGIN_RECT" val="1134*197"/>
  <p:tag name="TABLE_ENDDRAG_RECT" val="0*402*1134*197"/>
  <p:tag name="TABLE_EMPHASIZE_COLOR" val="16415013"/>
</p:tagLst>
</file>

<file path=ppt/tags/tag109.xml><?xml version="1.0" encoding="utf-8"?>
<p:tagLst xmlns:p="http://schemas.openxmlformats.org/presentationml/2006/main">
  <p:tag name="KSO_WM_UNIT_TABLE_BEAUTIFY" val="smartTable{6477d0f9-a824-4f9d-a85f-f8e6cd99508e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1.xml><?xml version="1.0" encoding="utf-8"?>
<p:tagLst xmlns:p="http://schemas.openxmlformats.org/presentationml/2006/main">
  <p:tag name="KSO_WM_UNIT_TABLE_BEAUTIFY" val="smartTable{6912f6e2-8fd1-4a4f-9ec0-6aa026056f43}"/>
</p:tagLst>
</file>

<file path=ppt/tags/tag112.xml><?xml version="1.0" encoding="utf-8"?>
<p:tagLst xmlns:p="http://schemas.openxmlformats.org/presentationml/2006/main">
  <p:tag name="KSO_WM_UNIT_TABLE_BEAUTIFY" val="smartTable{a2f23673-f23a-49ee-a6d8-d62826f97a1e}"/>
</p:tagLst>
</file>

<file path=ppt/tags/tag113.xml><?xml version="1.0" encoding="utf-8"?>
<p:tagLst xmlns:p="http://schemas.openxmlformats.org/presentationml/2006/main">
  <p:tag name="KSO_WM_UNIT_TABLE_BEAUTIFY" val="smartTable{78e08a5f-f4c1-47cd-93fe-c0dfa94794e1}"/>
</p:tagLst>
</file>

<file path=ppt/tags/tag114.xml><?xml version="1.0" encoding="utf-8"?>
<p:tagLst xmlns:p="http://schemas.openxmlformats.org/presentationml/2006/main">
  <p:tag name="KSO_WM_UNIT_TABLE_BEAUTIFY" val="smartTable{00709f48-81f3-461c-9eea-1080eafe2e5b}"/>
  <p:tag name="TABLE_ENDDRAG_ORIGIN_RECT" val="1134*197"/>
  <p:tag name="TABLE_ENDDRAG_RECT" val="0*402*1134*197"/>
  <p:tag name="TABLE_EMPHASIZE_COLOR" val="16415013"/>
</p:tagLst>
</file>

<file path=ppt/tags/tag115.xml><?xml version="1.0" encoding="utf-8"?>
<p:tagLst xmlns:p="http://schemas.openxmlformats.org/presentationml/2006/main">
  <p:tag name="KSO_WM_UNIT_TABLE_BEAUTIFY" val="smartTable{6477d0f9-a824-4f9d-a85f-f8e6cd99508e}"/>
</p:tagLst>
</file>

<file path=ppt/tags/tag11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7.xml><?xml version="1.0" encoding="utf-8"?>
<p:tagLst xmlns:p="http://schemas.openxmlformats.org/presentationml/2006/main">
  <p:tag name="KSO_WM_UNIT_TABLE_BEAUTIFY" val="smartTable{6912f6e2-8fd1-4a4f-9ec0-6aa026056f43}"/>
</p:tagLst>
</file>

<file path=ppt/tags/tag118.xml><?xml version="1.0" encoding="utf-8"?>
<p:tagLst xmlns:p="http://schemas.openxmlformats.org/presentationml/2006/main">
  <p:tag name="KSO_WM_UNIT_TABLE_BEAUTIFY" val="smartTable{a2f23673-f23a-49ee-a6d8-d62826f97a1e}"/>
</p:tagLst>
</file>

<file path=ppt/tags/tag119.xml><?xml version="1.0" encoding="utf-8"?>
<p:tagLst xmlns:p="http://schemas.openxmlformats.org/presentationml/2006/main">
  <p:tag name="KSO_WM_UNIT_TABLE_BEAUTIFY" val="smartTable{78e08a5f-f4c1-47cd-93fe-c0dfa94794e1}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TABLE_BEAUTIFY" val="smartTable{00709f48-81f3-461c-9eea-1080eafe2e5b}"/>
  <p:tag name="TABLE_ENDDRAG_ORIGIN_RECT" val="1134*197"/>
  <p:tag name="TABLE_ENDDRAG_RECT" val="0*402*1134*197"/>
  <p:tag name="TABLE_EMPHASIZE_COLOR" val="16415013"/>
</p:tagLst>
</file>

<file path=ppt/tags/tag121.xml><?xml version="1.0" encoding="utf-8"?>
<p:tagLst xmlns:p="http://schemas.openxmlformats.org/presentationml/2006/main">
  <p:tag name="KSO_WM_UNIT_TABLE_BEAUTIFY" val="smartTable{6477d0f9-a824-4f9d-a85f-f8e6cd99508e}"/>
</p:tagLst>
</file>

<file path=ppt/tags/tag12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3.xml><?xml version="1.0" encoding="utf-8"?>
<p:tagLst xmlns:p="http://schemas.openxmlformats.org/presentationml/2006/main">
  <p:tag name="KSO_WM_UNIT_TABLE_BEAUTIFY" val="smartTable{6912f6e2-8fd1-4a4f-9ec0-6aa026056f43}"/>
</p:tagLst>
</file>

<file path=ppt/tags/tag124.xml><?xml version="1.0" encoding="utf-8"?>
<p:tagLst xmlns:p="http://schemas.openxmlformats.org/presentationml/2006/main">
  <p:tag name="KSO_WM_UNIT_TABLE_BEAUTIFY" val="smartTable{a2f23673-f23a-49ee-a6d8-d62826f97a1e}"/>
</p:tagLst>
</file>

<file path=ppt/tags/tag125.xml><?xml version="1.0" encoding="utf-8"?>
<p:tagLst xmlns:p="http://schemas.openxmlformats.org/presentationml/2006/main">
  <p:tag name="KSO_WM_UNIT_TABLE_BEAUTIFY" val="smartTable{78e08a5f-f4c1-47cd-93fe-c0dfa94794e1}"/>
</p:tagLst>
</file>

<file path=ppt/tags/tag126.xml><?xml version="1.0" encoding="utf-8"?>
<p:tagLst xmlns:p="http://schemas.openxmlformats.org/presentationml/2006/main">
  <p:tag name="KSO_WM_UNIT_TABLE_BEAUTIFY" val="smartTable{00709f48-81f3-461c-9eea-1080eafe2e5b}"/>
  <p:tag name="TABLE_ENDDRAG_ORIGIN_RECT" val="1134*193"/>
  <p:tag name="TABLE_ENDDRAG_RECT" val="0*373*1134*193"/>
  <p:tag name="TABLE_EMPHASIZE_COLOR" val="16415013"/>
</p:tagLst>
</file>

<file path=ppt/tags/tag127.xml><?xml version="1.0" encoding="utf-8"?>
<p:tagLst xmlns:p="http://schemas.openxmlformats.org/presentationml/2006/main">
  <p:tag name="KSO_WM_UNIT_TABLE_BEAUTIFY" val="smartTable{6477d0f9-a824-4f9d-a85f-f8e6cd99508e}"/>
</p:tagLst>
</file>

<file path=ppt/tags/tag12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9.xml><?xml version="1.0" encoding="utf-8"?>
<p:tagLst xmlns:p="http://schemas.openxmlformats.org/presentationml/2006/main">
  <p:tag name="KSO_WM_UNIT_TABLE_BEAUTIFY" val="smartTable{6912f6e2-8fd1-4a4f-9ec0-6aa026056f43}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TABLE_BEAUTIFY" val="smartTable{a2f23673-f23a-49ee-a6d8-d62826f97a1e}"/>
</p:tagLst>
</file>

<file path=ppt/tags/tag131.xml><?xml version="1.0" encoding="utf-8"?>
<p:tagLst xmlns:p="http://schemas.openxmlformats.org/presentationml/2006/main">
  <p:tag name="KSO_WM_UNIT_TABLE_BEAUTIFY" val="smartTable{78e08a5f-f4c1-47cd-93fe-c0dfa94794e1}"/>
</p:tagLst>
</file>

<file path=ppt/tags/tag132.xml><?xml version="1.0" encoding="utf-8"?>
<p:tagLst xmlns:p="http://schemas.openxmlformats.org/presentationml/2006/main">
  <p:tag name="KSO_WM_UNIT_TABLE_BEAUTIFY" val="smartTable{00709f48-81f3-461c-9eea-1080eafe2e5b}"/>
  <p:tag name="TABLE_ENDDRAG_ORIGIN_RECT" val="1134*197"/>
  <p:tag name="TABLE_ENDDRAG_RECT" val="0*402*1134*197"/>
  <p:tag name="TABLE_EMPHASIZE_COLOR" val="16415013"/>
</p:tagLst>
</file>

<file path=ppt/tags/tag133.xml><?xml version="1.0" encoding="utf-8"?>
<p:tagLst xmlns:p="http://schemas.openxmlformats.org/presentationml/2006/main">
  <p:tag name="KSO_WM_UNIT_TABLE_BEAUTIFY" val="smartTable{6477d0f9-a824-4f9d-a85f-f8e6cd99508e}"/>
</p:tagLst>
</file>

<file path=ppt/tags/tag13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5.xml><?xml version="1.0" encoding="utf-8"?>
<p:tagLst xmlns:p="http://schemas.openxmlformats.org/presentationml/2006/main">
  <p:tag name="KSO_WM_UNIT_TABLE_BEAUTIFY" val="smartTable{6912f6e2-8fd1-4a4f-9ec0-6aa026056f43}"/>
</p:tagLst>
</file>

<file path=ppt/tags/tag136.xml><?xml version="1.0" encoding="utf-8"?>
<p:tagLst xmlns:p="http://schemas.openxmlformats.org/presentationml/2006/main">
  <p:tag name="KSO_WM_UNIT_TABLE_BEAUTIFY" val="smartTable{a2f23673-f23a-49ee-a6d8-d62826f97a1e}"/>
</p:tagLst>
</file>

<file path=ppt/tags/tag137.xml><?xml version="1.0" encoding="utf-8"?>
<p:tagLst xmlns:p="http://schemas.openxmlformats.org/presentationml/2006/main">
  <p:tag name="KSO_WM_UNIT_TABLE_BEAUTIFY" val="smartTable{78e08a5f-f4c1-47cd-93fe-c0dfa94794e1}"/>
</p:tagLst>
</file>

<file path=ppt/tags/tag138.xml><?xml version="1.0" encoding="utf-8"?>
<p:tagLst xmlns:p="http://schemas.openxmlformats.org/presentationml/2006/main">
  <p:tag name="KSO_WM_UNIT_TABLE_BEAUTIFY" val="smartTable{00709f48-81f3-461c-9eea-1080eafe2e5b}"/>
  <p:tag name="TABLE_ENDDRAG_ORIGIN_RECT" val="1134*86"/>
  <p:tag name="TABLE_ENDDRAG_RECT" val="0*373*1134*86"/>
  <p:tag name="TABLE_EMPHASIZE_COLOR" val="16415013"/>
</p:tagLst>
</file>

<file path=ppt/tags/tag139.xml><?xml version="1.0" encoding="utf-8"?>
<p:tagLst xmlns:p="http://schemas.openxmlformats.org/presentationml/2006/main">
  <p:tag name="KSO_WM_UNIT_TABLE_BEAUTIFY" val="smartTable{6477d0f9-a824-4f9d-a85f-f8e6cd99508e}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1.xml><?xml version="1.0" encoding="utf-8"?>
<p:tagLst xmlns:p="http://schemas.openxmlformats.org/presentationml/2006/main">
  <p:tag name="KSO_WM_UNIT_TABLE_BEAUTIFY" val="smartTable{6912f6e2-8fd1-4a4f-9ec0-6aa026056f43}"/>
</p:tagLst>
</file>

<file path=ppt/tags/tag142.xml><?xml version="1.0" encoding="utf-8"?>
<p:tagLst xmlns:p="http://schemas.openxmlformats.org/presentationml/2006/main">
  <p:tag name="KSO_WM_UNIT_TABLE_BEAUTIFY" val="smartTable{a2f23673-f23a-49ee-a6d8-d62826f97a1e}"/>
</p:tagLst>
</file>

<file path=ppt/tags/tag143.xml><?xml version="1.0" encoding="utf-8"?>
<p:tagLst xmlns:p="http://schemas.openxmlformats.org/presentationml/2006/main">
  <p:tag name="KSO_WM_UNIT_TABLE_BEAUTIFY" val="smartTable{78e08a5f-f4c1-47cd-93fe-c0dfa94794e1}"/>
</p:tagLst>
</file>

<file path=ppt/tags/tag144.xml><?xml version="1.0" encoding="utf-8"?>
<p:tagLst xmlns:p="http://schemas.openxmlformats.org/presentationml/2006/main">
  <p:tag name="KSO_WM_UNIT_TABLE_BEAUTIFY" val="smartTable{00709f48-81f3-461c-9eea-1080eafe2e5b}"/>
  <p:tag name="TABLE_ENDDRAG_ORIGIN_RECT" val="1134*193"/>
  <p:tag name="TABLE_ENDDRAG_RECT" val="0*373*1134*193"/>
  <p:tag name="TABLE_EMPHASIZE_COLOR" val="16415013"/>
</p:tagLst>
</file>

<file path=ppt/tags/tag145.xml><?xml version="1.0" encoding="utf-8"?>
<p:tagLst xmlns:p="http://schemas.openxmlformats.org/presentationml/2006/main">
  <p:tag name="KSO_WM_UNIT_TABLE_BEAUTIFY" val="smartTable{6477d0f9-a824-4f9d-a85f-f8e6cd99508e}"/>
</p:tagLst>
</file>

<file path=ppt/tags/tag14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7.xml><?xml version="1.0" encoding="utf-8"?>
<p:tagLst xmlns:p="http://schemas.openxmlformats.org/presentationml/2006/main">
  <p:tag name="KSO_WM_UNIT_TABLE_BEAUTIFY" val="smartTable{6912f6e2-8fd1-4a4f-9ec0-6aa026056f43}"/>
</p:tagLst>
</file>

<file path=ppt/tags/tag148.xml><?xml version="1.0" encoding="utf-8"?>
<p:tagLst xmlns:p="http://schemas.openxmlformats.org/presentationml/2006/main">
  <p:tag name="KSO_WM_UNIT_TABLE_BEAUTIFY" val="smartTable{a2f23673-f23a-49ee-a6d8-d62826f97a1e}"/>
</p:tagLst>
</file>

<file path=ppt/tags/tag149.xml><?xml version="1.0" encoding="utf-8"?>
<p:tagLst xmlns:p="http://schemas.openxmlformats.org/presentationml/2006/main">
  <p:tag name="KSO_WM_UNIT_TABLE_BEAUTIFY" val="smartTable{78e08a5f-f4c1-47cd-93fe-c0dfa94794e1}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TABLE_BEAUTIFY" val="smartTable{00709f48-81f3-461c-9eea-1080eafe2e5b}"/>
  <p:tag name="TABLE_ENDDRAG_ORIGIN_RECT" val="1134*193"/>
  <p:tag name="TABLE_ENDDRAG_RECT" val="0*373*1134*193"/>
  <p:tag name="TABLE_EMPHASIZE_COLOR" val="16415013"/>
</p:tagLst>
</file>

<file path=ppt/tags/tag151.xml><?xml version="1.0" encoding="utf-8"?>
<p:tagLst xmlns:p="http://schemas.openxmlformats.org/presentationml/2006/main">
  <p:tag name="KSO_WM_UNIT_TABLE_BEAUTIFY" val="smartTable{6477d0f9-a824-4f9d-a85f-f8e6cd99508e}"/>
</p:tagLst>
</file>

<file path=ppt/tags/tag15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3.xml><?xml version="1.0" encoding="utf-8"?>
<p:tagLst xmlns:p="http://schemas.openxmlformats.org/presentationml/2006/main">
  <p:tag name="KSO_WM_UNIT_TABLE_BEAUTIFY" val="smartTable{6912f6e2-8fd1-4a4f-9ec0-6aa026056f43}"/>
</p:tagLst>
</file>

<file path=ppt/tags/tag154.xml><?xml version="1.0" encoding="utf-8"?>
<p:tagLst xmlns:p="http://schemas.openxmlformats.org/presentationml/2006/main">
  <p:tag name="KSO_WM_UNIT_TABLE_BEAUTIFY" val="smartTable{a2f23673-f23a-49ee-a6d8-d62826f97a1e}"/>
</p:tagLst>
</file>

<file path=ppt/tags/tag155.xml><?xml version="1.0" encoding="utf-8"?>
<p:tagLst xmlns:p="http://schemas.openxmlformats.org/presentationml/2006/main">
  <p:tag name="KSO_WM_UNIT_TABLE_BEAUTIFY" val="smartTable{78e08a5f-f4c1-47cd-93fe-c0dfa94794e1}"/>
</p:tagLst>
</file>

<file path=ppt/tags/tag156.xml><?xml version="1.0" encoding="utf-8"?>
<p:tagLst xmlns:p="http://schemas.openxmlformats.org/presentationml/2006/main">
  <p:tag name="KSO_WM_UNIT_TABLE_BEAUTIFY" val="smartTable{00709f48-81f3-461c-9eea-1080eafe2e5b}"/>
  <p:tag name="TABLE_ENDDRAG_ORIGIN_RECT" val="1134*197"/>
  <p:tag name="TABLE_ENDDRAG_RECT" val="0*402*1134*197"/>
  <p:tag name="TABLE_EMPHASIZE_COLOR" val="16415013"/>
</p:tagLst>
</file>

<file path=ppt/tags/tag157.xml><?xml version="1.0" encoding="utf-8"?>
<p:tagLst xmlns:p="http://schemas.openxmlformats.org/presentationml/2006/main">
  <p:tag name="KSO_WM_UNIT_TABLE_BEAUTIFY" val="smartTable{6477d0f9-a824-4f9d-a85f-f8e6cd99508e}"/>
</p:tagLst>
</file>

<file path=ppt/tags/tag15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9.xml><?xml version="1.0" encoding="utf-8"?>
<p:tagLst xmlns:p="http://schemas.openxmlformats.org/presentationml/2006/main">
  <p:tag name="KSO_WM_UNIT_TABLE_BEAUTIFY" val="smartTable{6912f6e2-8fd1-4a4f-9ec0-6aa026056f43}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TABLE_BEAUTIFY" val="smartTable{a2f23673-f23a-49ee-a6d8-d62826f97a1e}"/>
</p:tagLst>
</file>

<file path=ppt/tags/tag161.xml><?xml version="1.0" encoding="utf-8"?>
<p:tagLst xmlns:p="http://schemas.openxmlformats.org/presentationml/2006/main">
  <p:tag name="KSO_WM_UNIT_TABLE_BEAUTIFY" val="smartTable{78e08a5f-f4c1-47cd-93fe-c0dfa94794e1}"/>
</p:tagLst>
</file>

<file path=ppt/tags/tag162.xml><?xml version="1.0" encoding="utf-8"?>
<p:tagLst xmlns:p="http://schemas.openxmlformats.org/presentationml/2006/main">
  <p:tag name="KSO_WM_UNIT_TABLE_BEAUTIFY" val="smartTable{00709f48-81f3-461c-9eea-1080eafe2e5b}"/>
  <p:tag name="TABLE_ENDDRAG_ORIGIN_RECT" val="1134*197"/>
  <p:tag name="TABLE_ENDDRAG_RECT" val="0*402*1134*197"/>
  <p:tag name="TABLE_EMPHASIZE_COLOR" val="16415013"/>
</p:tagLst>
</file>

<file path=ppt/tags/tag163.xml><?xml version="1.0" encoding="utf-8"?>
<p:tagLst xmlns:p="http://schemas.openxmlformats.org/presentationml/2006/main">
  <p:tag name="KSO_WM_UNIT_TABLE_BEAUTIFY" val="smartTable{6477d0f9-a824-4f9d-a85f-f8e6cd99508e}"/>
</p:tagLst>
</file>

<file path=ppt/tags/tag1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5.xml><?xml version="1.0" encoding="utf-8"?>
<p:tagLst xmlns:p="http://schemas.openxmlformats.org/presentationml/2006/main">
  <p:tag name="COMMONDATA" val="eyJoZGlkIjoiZmY1ZjA1ZWE1ODVhZDljY2NjMWJhZjlkZTFiZWVlOTEifQ=="/>
  <p:tag name="KSO_WPP_MARK_KEY" val="0b42f221-f894-478e-b3d8-f22589ddc45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TABLE_BEAUTIFY" val="smartTable{6912f6e2-8fd1-4a4f-9ec0-6aa026056f43}"/>
</p:tagLst>
</file>

<file path=ppt/tags/tag64.xml><?xml version="1.0" encoding="utf-8"?>
<p:tagLst xmlns:p="http://schemas.openxmlformats.org/presentationml/2006/main">
  <p:tag name="KSO_WM_UNIT_TABLE_BEAUTIFY" val="smartTable{a2f23673-f23a-49ee-a6d8-d62826f97a1e}"/>
</p:tagLst>
</file>

<file path=ppt/tags/tag65.xml><?xml version="1.0" encoding="utf-8"?>
<p:tagLst xmlns:p="http://schemas.openxmlformats.org/presentationml/2006/main">
  <p:tag name="KSO_WM_UNIT_TABLE_BEAUTIFY" val="smartTable{78e08a5f-f4c1-47cd-93fe-c0dfa94794e1}"/>
</p:tagLst>
</file>

<file path=ppt/tags/tag66.xml><?xml version="1.0" encoding="utf-8"?>
<p:tagLst xmlns:p="http://schemas.openxmlformats.org/presentationml/2006/main">
  <p:tag name="KSO_WM_UNIT_TABLE_BEAUTIFY" val="smartTable{00709f48-81f3-461c-9eea-1080eafe2e5b}"/>
  <p:tag name="TABLE_ENDDRAG_ORIGIN_RECT" val="1134*298"/>
  <p:tag name="TABLE_ENDDRAG_RECT" val="0*352*1134*298"/>
  <p:tag name="TABLE_EMPHASIZE_COLOR" val="16415013"/>
</p:tagLst>
</file>

<file path=ppt/tags/tag67.xml><?xml version="1.0" encoding="utf-8"?>
<p:tagLst xmlns:p="http://schemas.openxmlformats.org/presentationml/2006/main">
  <p:tag name="KSO_WM_UNIT_TABLE_BEAUTIFY" val="smartTable{6477d0f9-a824-4f9d-a85f-f8e6cd99508e}"/>
</p:tagLst>
</file>

<file path=ppt/tags/tag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UNIT_TABLE_BEAUTIFY" val="smartTable{6912f6e2-8fd1-4a4f-9ec0-6aa026056f43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TABLE_BEAUTIFY" val="smartTable{a2f23673-f23a-49ee-a6d8-d62826f97a1e}"/>
</p:tagLst>
</file>

<file path=ppt/tags/tag71.xml><?xml version="1.0" encoding="utf-8"?>
<p:tagLst xmlns:p="http://schemas.openxmlformats.org/presentationml/2006/main">
  <p:tag name="KSO_WM_UNIT_TABLE_BEAUTIFY" val="smartTable{78e08a5f-f4c1-47cd-93fe-c0dfa94794e1}"/>
</p:tagLst>
</file>

<file path=ppt/tags/tag72.xml><?xml version="1.0" encoding="utf-8"?>
<p:tagLst xmlns:p="http://schemas.openxmlformats.org/presentationml/2006/main">
  <p:tag name="KSO_WM_UNIT_TABLE_BEAUTIFY" val="smartTable{00709f48-81f3-461c-9eea-1080eafe2e5b}"/>
  <p:tag name="TABLE_ENDDRAG_ORIGIN_RECT" val="1134*201"/>
  <p:tag name="TABLE_ENDDRAG_RECT" val="0*346*1134*201"/>
  <p:tag name="TABLE_EMPHASIZE_COLOR" val="16415013"/>
</p:tagLst>
</file>

<file path=ppt/tags/tag73.xml><?xml version="1.0" encoding="utf-8"?>
<p:tagLst xmlns:p="http://schemas.openxmlformats.org/presentationml/2006/main">
  <p:tag name="KSO_WM_UNIT_TABLE_BEAUTIFY" val="smartTable{6477d0f9-a824-4f9d-a85f-f8e6cd99508e}"/>
</p:tagLst>
</file>

<file path=ppt/tags/tag7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KSO_WM_UNIT_TABLE_BEAUTIFY" val="smartTable{6912f6e2-8fd1-4a4f-9ec0-6aa026056f43}"/>
</p:tagLst>
</file>

<file path=ppt/tags/tag76.xml><?xml version="1.0" encoding="utf-8"?>
<p:tagLst xmlns:p="http://schemas.openxmlformats.org/presentationml/2006/main">
  <p:tag name="KSO_WM_UNIT_TABLE_BEAUTIFY" val="smartTable{a2f23673-f23a-49ee-a6d8-d62826f97a1e}"/>
</p:tagLst>
</file>

<file path=ppt/tags/tag77.xml><?xml version="1.0" encoding="utf-8"?>
<p:tagLst xmlns:p="http://schemas.openxmlformats.org/presentationml/2006/main">
  <p:tag name="KSO_WM_UNIT_TABLE_BEAUTIFY" val="smartTable{78e08a5f-f4c1-47cd-93fe-c0dfa94794e1}"/>
</p:tagLst>
</file>

<file path=ppt/tags/tag78.xml><?xml version="1.0" encoding="utf-8"?>
<p:tagLst xmlns:p="http://schemas.openxmlformats.org/presentationml/2006/main">
  <p:tag name="KSO_WM_UNIT_TABLE_BEAUTIFY" val="smartTable{00709f48-81f3-461c-9eea-1080eafe2e5b}"/>
  <p:tag name="TABLE_ENDDRAG_ORIGIN_RECT" val="1134*197"/>
  <p:tag name="TABLE_ENDDRAG_RECT" val="0*402*1134*197"/>
  <p:tag name="TABLE_EMPHASIZE_COLOR" val="16415013"/>
</p:tagLst>
</file>

<file path=ppt/tags/tag79.xml><?xml version="1.0" encoding="utf-8"?>
<p:tagLst xmlns:p="http://schemas.openxmlformats.org/presentationml/2006/main">
  <p:tag name="KSO_WM_UNIT_TABLE_BEAUTIFY" val="smartTable{6477d0f9-a824-4f9d-a85f-f8e6cd99508e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1.xml><?xml version="1.0" encoding="utf-8"?>
<p:tagLst xmlns:p="http://schemas.openxmlformats.org/presentationml/2006/main">
  <p:tag name="KSO_WM_UNIT_TABLE_BEAUTIFY" val="smartTable{6912f6e2-8fd1-4a4f-9ec0-6aa026056f43}"/>
</p:tagLst>
</file>

<file path=ppt/tags/tag82.xml><?xml version="1.0" encoding="utf-8"?>
<p:tagLst xmlns:p="http://schemas.openxmlformats.org/presentationml/2006/main">
  <p:tag name="KSO_WM_UNIT_TABLE_BEAUTIFY" val="smartTable{a2f23673-f23a-49ee-a6d8-d62826f97a1e}"/>
</p:tagLst>
</file>

<file path=ppt/tags/tag83.xml><?xml version="1.0" encoding="utf-8"?>
<p:tagLst xmlns:p="http://schemas.openxmlformats.org/presentationml/2006/main">
  <p:tag name="KSO_WM_UNIT_TABLE_BEAUTIFY" val="smartTable{78e08a5f-f4c1-47cd-93fe-c0dfa94794e1}"/>
</p:tagLst>
</file>

<file path=ppt/tags/tag84.xml><?xml version="1.0" encoding="utf-8"?>
<p:tagLst xmlns:p="http://schemas.openxmlformats.org/presentationml/2006/main">
  <p:tag name="KSO_WM_UNIT_TABLE_BEAUTIFY" val="smartTable{00709f48-81f3-461c-9eea-1080eafe2e5b}"/>
  <p:tag name="TABLE_ENDDRAG_ORIGIN_RECT" val="1134*197"/>
  <p:tag name="TABLE_ENDDRAG_RECT" val="0*402*1134*197"/>
  <p:tag name="TABLE_EMPHASIZE_COLOR" val="16415013"/>
</p:tagLst>
</file>

<file path=ppt/tags/tag85.xml><?xml version="1.0" encoding="utf-8"?>
<p:tagLst xmlns:p="http://schemas.openxmlformats.org/presentationml/2006/main">
  <p:tag name="KSO_WM_UNIT_TABLE_BEAUTIFY" val="smartTable{6477d0f9-a824-4f9d-a85f-f8e6cd99508e}"/>
</p:tagLst>
</file>

<file path=ppt/tags/tag8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7.xml><?xml version="1.0" encoding="utf-8"?>
<p:tagLst xmlns:p="http://schemas.openxmlformats.org/presentationml/2006/main">
  <p:tag name="KSO_WM_UNIT_TABLE_BEAUTIFY" val="smartTable{6912f6e2-8fd1-4a4f-9ec0-6aa026056f43}"/>
</p:tagLst>
</file>

<file path=ppt/tags/tag88.xml><?xml version="1.0" encoding="utf-8"?>
<p:tagLst xmlns:p="http://schemas.openxmlformats.org/presentationml/2006/main">
  <p:tag name="KSO_WM_UNIT_TABLE_BEAUTIFY" val="smartTable{a2f23673-f23a-49ee-a6d8-d62826f97a1e}"/>
</p:tagLst>
</file>

<file path=ppt/tags/tag89.xml><?xml version="1.0" encoding="utf-8"?>
<p:tagLst xmlns:p="http://schemas.openxmlformats.org/presentationml/2006/main">
  <p:tag name="KSO_WM_UNIT_TABLE_BEAUTIFY" val="smartTable{78e08a5f-f4c1-47cd-93fe-c0dfa94794e1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TABLE_BEAUTIFY" val="smartTable{00709f48-81f3-461c-9eea-1080eafe2e5b}"/>
  <p:tag name="TABLE_ENDDRAG_ORIGIN_RECT" val="1134*197"/>
  <p:tag name="TABLE_ENDDRAG_RECT" val="0*402*1134*197"/>
  <p:tag name="TABLE_EMPHASIZE_COLOR" val="16415013"/>
</p:tagLst>
</file>

<file path=ppt/tags/tag91.xml><?xml version="1.0" encoding="utf-8"?>
<p:tagLst xmlns:p="http://schemas.openxmlformats.org/presentationml/2006/main">
  <p:tag name="KSO_WM_UNIT_TABLE_BEAUTIFY" val="smartTable{6477d0f9-a824-4f9d-a85f-f8e6cd99508e}"/>
</p:tagLst>
</file>

<file path=ppt/tags/tag9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3.xml><?xml version="1.0" encoding="utf-8"?>
<p:tagLst xmlns:p="http://schemas.openxmlformats.org/presentationml/2006/main">
  <p:tag name="KSO_WM_UNIT_TABLE_BEAUTIFY" val="smartTable{6912f6e2-8fd1-4a4f-9ec0-6aa026056f43}"/>
</p:tagLst>
</file>

<file path=ppt/tags/tag94.xml><?xml version="1.0" encoding="utf-8"?>
<p:tagLst xmlns:p="http://schemas.openxmlformats.org/presentationml/2006/main">
  <p:tag name="KSO_WM_UNIT_TABLE_BEAUTIFY" val="smartTable{a2f23673-f23a-49ee-a6d8-d62826f97a1e}"/>
</p:tagLst>
</file>

<file path=ppt/tags/tag95.xml><?xml version="1.0" encoding="utf-8"?>
<p:tagLst xmlns:p="http://schemas.openxmlformats.org/presentationml/2006/main">
  <p:tag name="KSO_WM_UNIT_TABLE_BEAUTIFY" val="smartTable{78e08a5f-f4c1-47cd-93fe-c0dfa94794e1}"/>
</p:tagLst>
</file>

<file path=ppt/tags/tag96.xml><?xml version="1.0" encoding="utf-8"?>
<p:tagLst xmlns:p="http://schemas.openxmlformats.org/presentationml/2006/main">
  <p:tag name="KSO_WM_UNIT_TABLE_BEAUTIFY" val="smartTable{00709f48-81f3-461c-9eea-1080eafe2e5b}"/>
  <p:tag name="TABLE_ENDDRAG_ORIGIN_RECT" val="1134*197"/>
  <p:tag name="TABLE_ENDDRAG_RECT" val="0*402*1134*197"/>
  <p:tag name="TABLE_EMPHASIZE_COLOR" val="16415013"/>
</p:tagLst>
</file>

<file path=ppt/tags/tag97.xml><?xml version="1.0" encoding="utf-8"?>
<p:tagLst xmlns:p="http://schemas.openxmlformats.org/presentationml/2006/main">
  <p:tag name="KSO_WM_UNIT_TABLE_BEAUTIFY" val="smartTable{6477d0f9-a824-4f9d-a85f-f8e6cd99508e}"/>
</p:tagLst>
</file>

<file path=ppt/tags/tag9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9.xml><?xml version="1.0" encoding="utf-8"?>
<p:tagLst xmlns:p="http://schemas.openxmlformats.org/presentationml/2006/main">
  <p:tag name="KSO_WM_UNIT_TABLE_BEAUTIFY" val="smartTable{6912f6e2-8fd1-4a4f-9ec0-6aa026056f43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137354</Words>
  <Application>WPS 演示</Application>
  <PresentationFormat>宽屏</PresentationFormat>
  <Paragraphs>10138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Arial</vt:lpstr>
      <vt:lpstr>宋体</vt:lpstr>
      <vt:lpstr>Wingdings</vt:lpstr>
      <vt:lpstr>Wingdings</vt:lpstr>
      <vt:lpstr>微软雅黑</vt:lpstr>
      <vt:lpstr>Helvetica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别后风波</cp:lastModifiedBy>
  <cp:revision>159</cp:revision>
  <dcterms:created xsi:type="dcterms:W3CDTF">2019-06-19T02:08:00Z</dcterms:created>
  <dcterms:modified xsi:type="dcterms:W3CDTF">2023-01-18T02:15:31Z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75936B49BEFA42CFA816E1103AA341A0</vt:lpwstr>
  </property>
</Properties>
</file>