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72" r:id="rId3"/>
    <p:sldId id="377" r:id="rId5"/>
    <p:sldId id="379" r:id="rId6"/>
    <p:sldId id="385" r:id="rId7"/>
  </p:sldIdLst>
  <p:sldSz cx="14399895" cy="719963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6" userDrawn="1">
          <p15:clr>
            <a:srgbClr val="A4A3A4"/>
          </p15:clr>
        </p15:guide>
        <p15:guide id="2" pos="45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46D00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276"/>
        <p:guide pos="453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88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1143000"/>
            <a:ext cx="6172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415906" y="960000"/>
            <a:ext cx="11573859" cy="2698583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3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415906" y="3737953"/>
            <a:ext cx="11573859" cy="1545827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520" spc="20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79725" indent="0" algn="ctr">
              <a:buNone/>
              <a:defRPr sz="1680"/>
            </a:lvl7pPr>
            <a:lvl8pPr marL="3359785" indent="0" algn="ctr">
              <a:buNone/>
              <a:defRPr sz="1680"/>
            </a:lvl8pPr>
            <a:lvl9pPr marL="3839845" indent="0" algn="ctr">
              <a:buNone/>
              <a:defRPr sz="168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718583" y="812598"/>
            <a:ext cx="12960000" cy="575622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415906" y="2607874"/>
            <a:ext cx="11573859" cy="1069606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3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415906" y="3737953"/>
            <a:ext cx="11573859" cy="495118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52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18583" y="638740"/>
            <a:ext cx="12955748" cy="740787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18583" y="1564724"/>
            <a:ext cx="12955748" cy="4996536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2351339" y="4040315"/>
            <a:ext cx="9175748" cy="805039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62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2351339" y="4845354"/>
            <a:ext cx="9175748" cy="910866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9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800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79725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59785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39845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18583" y="638740"/>
            <a:ext cx="12955748" cy="740787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718583" y="1576063"/>
            <a:ext cx="6114331" cy="4985197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7572756" y="1576063"/>
            <a:ext cx="6114331" cy="4985197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18583" y="638740"/>
            <a:ext cx="12955748" cy="740787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718583" y="1500472"/>
            <a:ext cx="6309921" cy="40063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1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79725" indent="0">
              <a:buNone/>
              <a:defRPr sz="1680" b="1"/>
            </a:lvl7pPr>
            <a:lvl8pPr marL="3359785" indent="0">
              <a:buNone/>
              <a:defRPr sz="1680" b="1"/>
            </a:lvl8pPr>
            <a:lvl9pPr marL="3839845" indent="0">
              <a:buNone/>
              <a:defRPr sz="168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718583" y="1946457"/>
            <a:ext cx="6309921" cy="4614803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7365059" y="1492629"/>
            <a:ext cx="6309921" cy="40063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1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79725" indent="0">
              <a:buNone/>
              <a:defRPr sz="1680" b="1"/>
            </a:lvl7pPr>
            <a:lvl8pPr marL="3359785" indent="0">
              <a:buNone/>
              <a:defRPr sz="1680" b="1"/>
            </a:lvl8pPr>
            <a:lvl9pPr marL="3839845" indent="0">
              <a:buNone/>
              <a:defRPr sz="168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7365059" y="1946457"/>
            <a:ext cx="6309921" cy="4614803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18583" y="638740"/>
            <a:ext cx="12955748" cy="740787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718583" y="1632756"/>
            <a:ext cx="6180800" cy="48377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8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7500473" y="1632756"/>
            <a:ext cx="6173858" cy="48377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8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2088347" y="960000"/>
            <a:ext cx="1233071" cy="52800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94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1080000" y="960000"/>
            <a:ext cx="10829764" cy="5280000"/>
          </a:xfrm>
        </p:spPr>
        <p:txBody>
          <a:bodyPr vert="eaVert" lIns="46800" tIns="46800" rIns="46800" bIns="46800"/>
          <a:lstStyle>
            <a:lvl1pPr marL="240030" indent="-240030">
              <a:spcAft>
                <a:spcPts val="1000"/>
              </a:spcAft>
              <a:defRPr spc="300"/>
            </a:lvl1pPr>
            <a:lvl2pPr marL="720090" indent="-240030">
              <a:defRPr spc="300"/>
            </a:lvl2pPr>
            <a:lvl3pPr marL="1200150" indent="-240030">
              <a:defRPr spc="300"/>
            </a:lvl3pPr>
            <a:lvl4pPr marL="1680210" indent="-240030">
              <a:defRPr spc="300"/>
            </a:lvl4pPr>
            <a:lvl5pPr marL="2160270" indent="-24003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718583" y="638740"/>
            <a:ext cx="12955748" cy="740787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718583" y="1564724"/>
            <a:ext cx="12955748" cy="4996536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722835" y="6629292"/>
            <a:ext cx="3188976" cy="3325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861417" y="6629292"/>
            <a:ext cx="4677165" cy="3325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10485355" y="6629292"/>
            <a:ext cx="3188976" cy="3325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60120" rtl="0" eaLnBrk="1" fontAlgn="auto" latinLnBrk="0" hangingPunct="1">
        <a:lnSpc>
          <a:spcPct val="100000"/>
        </a:lnSpc>
        <a:spcBef>
          <a:spcPct val="0"/>
        </a:spcBef>
        <a:buNone/>
        <a:defRPr sz="378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9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720090" indent="-240030" algn="l" defTabSz="96012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89735" algn="l"/>
          <a:tab pos="1689735" algn="l"/>
          <a:tab pos="1689735" algn="l"/>
          <a:tab pos="1689735" algn="l"/>
        </a:tabLst>
        <a:defRPr sz="168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200150" indent="-240030" algn="l" defTabSz="96012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8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80210" indent="-240030" algn="l" defTabSz="96012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7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160270" indent="-240030" algn="l" defTabSz="96012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7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639695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19755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599815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79875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725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785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845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69.xml"/><Relationship Id="rId7" Type="http://schemas.openxmlformats.org/officeDocument/2006/relationships/image" Target="../media/image1.jpeg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0" Type="http://schemas.openxmlformats.org/officeDocument/2006/relationships/notesSlide" Target="../notesSlides/notesSlide1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75.xml"/><Relationship Id="rId6" Type="http://schemas.openxmlformats.org/officeDocument/2006/relationships/image" Target="../media/image2.jpeg"/><Relationship Id="rId5" Type="http://schemas.openxmlformats.org/officeDocument/2006/relationships/tags" Target="../tags/tag74.xml"/><Relationship Id="rId4" Type="http://schemas.openxmlformats.org/officeDocument/2006/relationships/tags" Target="../tags/tag73.xml"/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tags" Target="../tags/tag70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3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81.xml"/><Relationship Id="rId6" Type="http://schemas.openxmlformats.org/officeDocument/2006/relationships/image" Target="../media/image3.jpeg"/><Relationship Id="rId5" Type="http://schemas.openxmlformats.org/officeDocument/2006/relationships/tags" Target="../tags/tag80.xml"/><Relationship Id="rId4" Type="http://schemas.openxmlformats.org/officeDocument/2006/relationships/tags" Target="../tags/tag79.xml"/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4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87.xml"/><Relationship Id="rId6" Type="http://schemas.openxmlformats.org/officeDocument/2006/relationships/image" Target="../media/image4.jpeg"/><Relationship Id="rId5" Type="http://schemas.openxmlformats.org/officeDocument/2006/relationships/tags" Target="../tags/tag86.xml"/><Relationship Id="rId4" Type="http://schemas.openxmlformats.org/officeDocument/2006/relationships/tags" Target="../tags/tag85.xml"/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" Type="http://schemas.openxmlformats.org/officeDocument/2006/relationships/tags" Target="../tags/tag8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4605"/>
            <a:ext cx="14399895" cy="7200265"/>
          </a:xfrm>
          <a:prstGeom prst="rect">
            <a:avLst/>
          </a:prstGeom>
          <a:solidFill>
            <a:srgbClr val="F4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endParaRPr lang="zh-CN" altLang="en-US"/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0" y="9671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/>
          <p:nvPr>
            <p:custDataLst>
              <p:tags r:id="rId2"/>
            </p:custDataLst>
          </p:nvPr>
        </p:nvGraphicFramePr>
        <p:xfrm>
          <a:off x="127000" y="9798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/>
          <p:nvPr>
            <p:custDataLst>
              <p:tags r:id="rId3"/>
            </p:custDataLst>
          </p:nvPr>
        </p:nvGraphicFramePr>
        <p:xfrm>
          <a:off x="254000" y="9925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/>
          <p:nvPr>
            <p:custDataLst>
              <p:tags r:id="rId4"/>
            </p:custDataLst>
          </p:nvPr>
        </p:nvGraphicFramePr>
        <p:xfrm>
          <a:off x="127000" y="4713605"/>
          <a:ext cx="14401800" cy="2509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600200"/>
                <a:gridCol w="1600200"/>
                <a:gridCol w="1600200"/>
                <a:gridCol w="1600200"/>
                <a:gridCol w="1600200"/>
                <a:gridCol w="1600200"/>
                <a:gridCol w="1600200"/>
                <a:gridCol w="1600200"/>
                <a:gridCol w="1600200"/>
              </a:tblGrid>
              <a:tr h="7981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Watt</a:t>
                      </a:r>
                      <a:endParaRPr 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Power</a:t>
                      </a:r>
                      <a:endParaRPr 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Chip</a:t>
                      </a:r>
                      <a:endParaRPr 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PF</a:t>
                      </a:r>
                      <a:endParaRPr 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Ra</a:t>
                      </a:r>
                      <a:endParaRPr 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Lumen</a:t>
                      </a:r>
                      <a:endParaRPr 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CCT</a:t>
                      </a:r>
                      <a:endParaRPr 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Size</a:t>
                      </a:r>
                      <a:endParaRPr lang="en-US" sz="1600">
                        <a:solidFill>
                          <a:schemeClr val="bg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</a:tr>
              <a:tr h="427355">
                <a:tc rowSpan="4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600"/>
                        <a:t>B01(PIR)</a:t>
                      </a:r>
                      <a:endParaRPr lang="zh-CN" altLang="en-US" sz="1600"/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5W</a:t>
                      </a:r>
                      <a:endParaRPr lang="en-US" altLang="en-US" sz="14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5W</a:t>
                      </a:r>
                      <a:r>
                        <a:rPr lang="zh-CN" altLang="en-US" sz="14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±</a:t>
                      </a:r>
                      <a:r>
                        <a:rPr lang="en-US" sz="14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10%</a:t>
                      </a:r>
                      <a:endParaRPr lang="en-US" altLang="en-US" sz="14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Epistar 3030</a:t>
                      </a:r>
                      <a:endParaRPr lang="en-US" altLang="en-US" sz="14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0.5</a:t>
                      </a:r>
                      <a:endParaRPr lang="en-US" altLang="en-US" sz="14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80</a:t>
                      </a:r>
                      <a:endParaRPr lang="en-US" altLang="en-US" sz="14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450-550LM</a:t>
                      </a:r>
                      <a:endParaRPr lang="en-US" altLang="en-US" sz="14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2800~6500K</a:t>
                      </a:r>
                      <a:endParaRPr lang="en-US" altLang="en-US" sz="14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Arial" panose="020B0604020202020204" charset="-122"/>
                        </a:rPr>
                        <a:t>¢</a:t>
                      </a:r>
                      <a:r>
                        <a:rPr lang="en-US" altLang="zh-CN" sz="1400" b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Arial" panose="020B0604020202020204" charset="-122"/>
                        </a:rPr>
                        <a:t> </a:t>
                      </a:r>
                      <a:r>
                        <a:rPr lang="zh-CN" sz="1400" b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Arial" panose="020B0604020202020204" charset="-122"/>
                        </a:rPr>
                        <a:t>60*H120mm</a:t>
                      </a:r>
                      <a:endParaRPr lang="en-US" altLang="en-US" sz="1400" b="0">
                        <a:solidFill>
                          <a:srgbClr val="333333"/>
                        </a:solidFill>
                        <a:latin typeface="Arial" panose="020B0604020202020204" pitchFamily="34" charset="0"/>
                        <a:ea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27990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7W</a:t>
                      </a:r>
                      <a:endParaRPr lang="en-US" altLang="en-US" sz="14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Arial" panose="020B0604020202020204" charset="-122"/>
                        </a:rPr>
                        <a:t>7W</a:t>
                      </a:r>
                      <a:r>
                        <a:rPr lang="zh-CN" altLang="en-US" sz="1400">
                          <a:solidFill>
                            <a:srgbClr val="333333"/>
                          </a:solidFill>
                          <a:latin typeface="Arial" panose="020B0604020202020204" charset="-122"/>
                          <a:sym typeface="+mn-ea"/>
                        </a:rPr>
                        <a:t>±</a:t>
                      </a:r>
                      <a:r>
                        <a:rPr lang="zh-CN" sz="1400" b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Arial" panose="020B0604020202020204" charset="-122"/>
                        </a:rPr>
                        <a:t>10%</a:t>
                      </a:r>
                      <a:endParaRPr lang="zh-CN" altLang="en-US" sz="14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Epistar 3030</a:t>
                      </a:r>
                      <a:endParaRPr lang="en-US" altLang="en-US" sz="14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0.5</a:t>
                      </a:r>
                      <a:endParaRPr lang="en-US" altLang="en-US" sz="14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80</a:t>
                      </a:r>
                      <a:endParaRPr lang="en-US" altLang="en-US" sz="14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640-750LM</a:t>
                      </a:r>
                      <a:endParaRPr lang="en-US" altLang="en-US" sz="14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2800~6500K</a:t>
                      </a:r>
                      <a:endParaRPr lang="en-US" altLang="en-US" sz="14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Arial" panose="020B0604020202020204" charset="-122"/>
                        </a:rPr>
                        <a:t>¢ 60*H120mm</a:t>
                      </a:r>
                      <a:endParaRPr lang="zh-CN" altLang="en-US" sz="1400" b="0">
                        <a:solidFill>
                          <a:srgbClr val="333333"/>
                        </a:solidFill>
                        <a:latin typeface="Arial" panose="020B0604020202020204" pitchFamily="34" charset="0"/>
                        <a:ea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27990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9W</a:t>
                      </a:r>
                      <a:endParaRPr lang="en-US" altLang="en-US" sz="14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Arial" panose="020B0604020202020204" charset="-122"/>
                        </a:rPr>
                        <a:t>9W</a:t>
                      </a:r>
                      <a:r>
                        <a:rPr lang="zh-CN" altLang="en-US" sz="1400">
                          <a:solidFill>
                            <a:srgbClr val="333333"/>
                          </a:solidFill>
                          <a:latin typeface="Arial" panose="020B0604020202020204" charset="-122"/>
                          <a:sym typeface="+mn-ea"/>
                        </a:rPr>
                        <a:t>±</a:t>
                      </a:r>
                      <a:r>
                        <a:rPr lang="zh-CN" sz="1400" b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Arial" panose="020B0604020202020204" charset="-122"/>
                        </a:rPr>
                        <a:t>10%</a:t>
                      </a:r>
                      <a:endParaRPr lang="zh-CN" altLang="en-US" sz="14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Epistar 3030</a:t>
                      </a:r>
                      <a:endParaRPr lang="en-US" altLang="en-US" sz="14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0.5</a:t>
                      </a:r>
                      <a:endParaRPr lang="en-US" altLang="en-US" sz="14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80</a:t>
                      </a:r>
                      <a:endParaRPr lang="en-US" altLang="en-US" sz="14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820-950LM</a:t>
                      </a:r>
                      <a:endParaRPr lang="en-US" altLang="en-US" sz="14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2800~6500K</a:t>
                      </a:r>
                      <a:endParaRPr lang="en-US" altLang="en-US" sz="14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Arial" panose="020B0604020202020204" charset="-122"/>
                        </a:rPr>
                        <a:t>¢ 60*H130mm</a:t>
                      </a:r>
                      <a:endParaRPr lang="zh-CN" altLang="en-US" sz="1400" b="0">
                        <a:solidFill>
                          <a:srgbClr val="333333"/>
                        </a:solidFill>
                        <a:latin typeface="Arial" panose="020B0604020202020204" pitchFamily="34" charset="0"/>
                        <a:ea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27990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12W</a:t>
                      </a:r>
                      <a:endParaRPr lang="en-US" altLang="en-US" sz="14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Arial" panose="020B0604020202020204" charset="-122"/>
                        </a:rPr>
                        <a:t>12W</a:t>
                      </a:r>
                      <a:r>
                        <a:rPr lang="zh-CN" altLang="en-US" sz="1400">
                          <a:solidFill>
                            <a:srgbClr val="333333"/>
                          </a:solidFill>
                          <a:latin typeface="Arial" panose="020B0604020202020204" charset="-122"/>
                          <a:sym typeface="+mn-ea"/>
                        </a:rPr>
                        <a:t>±</a:t>
                      </a:r>
                      <a:r>
                        <a:rPr lang="zh-CN" sz="1400" b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Arial" panose="020B0604020202020204" charset="-122"/>
                        </a:rPr>
                        <a:t>10%</a:t>
                      </a:r>
                      <a:endParaRPr lang="zh-CN" altLang="en-US" sz="1400" b="0">
                        <a:solidFill>
                          <a:srgbClr val="333333"/>
                        </a:solidFill>
                        <a:latin typeface="Arial" panose="020B0604020202020204" pitchFamily="34" charset="0"/>
                        <a:ea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Epistar 3030</a:t>
                      </a:r>
                      <a:endParaRPr lang="en-US" altLang="en-US" sz="14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0.5</a:t>
                      </a:r>
                      <a:endParaRPr lang="en-US" altLang="en-US" sz="14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80</a:t>
                      </a:r>
                      <a:endParaRPr lang="en-US" altLang="en-US" sz="14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1100-1300LM</a:t>
                      </a:r>
                      <a:endParaRPr lang="en-US" altLang="en-US" sz="14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2800~6500K</a:t>
                      </a:r>
                      <a:endParaRPr lang="en-US" altLang="en-US" sz="14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400" b="0">
                          <a:solidFill>
                            <a:srgbClr val="333333"/>
                          </a:solidFill>
                          <a:latin typeface="Arial" panose="020B0604020202020204" pitchFamily="34" charset="0"/>
                          <a:ea typeface="Arial" panose="020B0604020202020204" charset="-122"/>
                        </a:rPr>
                        <a:t>¢ 60*H130mm</a:t>
                      </a:r>
                      <a:endParaRPr lang="zh-CN" altLang="en-US" sz="1400" b="0">
                        <a:solidFill>
                          <a:srgbClr val="333333"/>
                        </a:solidFill>
                        <a:latin typeface="Arial" panose="020B0604020202020204" pitchFamily="34" charset="0"/>
                        <a:ea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  <p:graphicFrame>
        <p:nvGraphicFramePr>
          <p:cNvPr id="11" name="表格 10"/>
          <p:cNvGraphicFramePr/>
          <p:nvPr>
            <p:custDataLst>
              <p:tags r:id="rId5"/>
            </p:custDataLst>
          </p:nvPr>
        </p:nvGraphicFramePr>
        <p:xfrm>
          <a:off x="381000" y="10052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8099425" y="1046480"/>
            <a:ext cx="577596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LED Night Star Projection Lamp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Material:ABS Plastic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Input Voltage:DC5V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Power Mode:USB/Battery (Battery not included)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Chip Brand:Epistar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IP Rating:IP44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Color Temperature:7 Colorful Change or 16 Colorful Change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Operating Temperature:-20℃ -50℃ 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CE ROHS certificate approved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</p:txBody>
      </p:sp>
      <p:sp>
        <p:nvSpPr>
          <p:cNvPr id="15" name="椭圆 14"/>
          <p:cNvSpPr/>
          <p:nvPr>
            <p:custDataLst>
              <p:tags r:id="rId6"/>
            </p:custDataLst>
          </p:nvPr>
        </p:nvSpPr>
        <p:spPr>
          <a:xfrm>
            <a:off x="1567180" y="241300"/>
            <a:ext cx="4102735" cy="4102735"/>
          </a:xfrm>
          <a:prstGeom prst="ellipse">
            <a:avLst/>
          </a:prstGeom>
          <a:blipFill rotWithShape="1">
            <a:blip r:embed="rId7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-5080" y="14605"/>
            <a:ext cx="2494280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sz="4400" b="1">
                <a:gradFill>
                  <a:gsLst>
                    <a:gs pos="0">
                      <a:srgbClr val="F85208"/>
                    </a:gs>
                    <a:gs pos="50000">
                      <a:schemeClr val="accent4">
                        <a:lumMod val="75000"/>
                      </a:schemeClr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sym typeface="+mn-ea"/>
              </a:rPr>
              <a:t>B01</a:t>
            </a:r>
            <a:endParaRPr lang="en-US" altLang="zh-CN" sz="4400" b="1">
              <a:gradFill>
                <a:gsLst>
                  <a:gs pos="0">
                    <a:srgbClr val="F85208"/>
                  </a:gs>
                  <a:gs pos="50000">
                    <a:schemeClr val="accent4">
                      <a:lumMod val="75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sym typeface="+mn-ea"/>
            </a:endParaRPr>
          </a:p>
        </p:txBody>
      </p:sp>
    </p:spTree>
    <p:custDataLst>
      <p:tags r:id="rId8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5080" y="14605"/>
            <a:ext cx="14399895" cy="7200265"/>
          </a:xfrm>
          <a:prstGeom prst="rect">
            <a:avLst/>
          </a:prstGeom>
          <a:solidFill>
            <a:srgbClr val="F4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endParaRPr lang="zh-CN" altLang="en-US"/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0" y="9671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/>
          <p:nvPr>
            <p:custDataLst>
              <p:tags r:id="rId2"/>
            </p:custDataLst>
          </p:nvPr>
        </p:nvGraphicFramePr>
        <p:xfrm>
          <a:off x="127000" y="9798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/>
          <p:nvPr>
            <p:custDataLst>
              <p:tags r:id="rId3"/>
            </p:custDataLst>
          </p:nvPr>
        </p:nvGraphicFramePr>
        <p:xfrm>
          <a:off x="254000" y="9925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/>
          <p:nvPr>
            <p:custDataLst>
              <p:tags r:id="rId4"/>
            </p:custDataLst>
          </p:nvPr>
        </p:nvGraphicFramePr>
        <p:xfrm>
          <a:off x="0" y="4519295"/>
          <a:ext cx="14401800" cy="268033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00300"/>
                <a:gridCol w="2400300"/>
                <a:gridCol w="2400300"/>
                <a:gridCol w="2400300"/>
                <a:gridCol w="2400300"/>
                <a:gridCol w="2400300"/>
              </a:tblGrid>
              <a:tr h="800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Flux</a:t>
                      </a:r>
                      <a:endParaRPr lang="en-US" sz="1600">
                        <a:solidFill>
                          <a:schemeClr val="bg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CRI</a:t>
                      </a:r>
                      <a:endParaRPr lang="en-US" sz="1600">
                        <a:solidFill>
                          <a:schemeClr val="bg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Color Temperature</a:t>
                      </a:r>
                      <a:endParaRPr lang="en-US" sz="1600">
                        <a:solidFill>
                          <a:schemeClr val="bg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Size</a:t>
                      </a:r>
                      <a:endParaRPr lang="en-US" sz="1600">
                        <a:solidFill>
                          <a:schemeClr val="bg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</a:tr>
              <a:tr h="268605">
                <a:tc rowSpan="7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>
                          <a:sym typeface="+mn-ea"/>
                        </a:rPr>
                        <a:t>B05</a:t>
                      </a:r>
                      <a:endParaRPr lang="en-US" sz="1600">
                        <a:sym typeface="+mn-ea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5W</a:t>
                      </a:r>
                      <a:endParaRPr lang="en-US" sz="120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425lm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&gt;80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2700-6500K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50*90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268605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7W</a:t>
                      </a:r>
                      <a:endParaRPr lang="en-US" sz="120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595lm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&gt;80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2700-6500K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60*112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268605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9W</a:t>
                      </a:r>
                      <a:endParaRPr lang="en-US" sz="120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765lm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&gt;80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2700-6500K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65*118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268605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12W</a:t>
                      </a:r>
                      <a:endParaRPr lang="en-US" sz="120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1020lm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&gt;80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2700-6500K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65*124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268605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15W</a:t>
                      </a:r>
                      <a:endParaRPr lang="en-US" sz="120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1275lm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&gt;80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2700-6500K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70*132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268605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18W</a:t>
                      </a:r>
                      <a:endParaRPr lang="en-US" sz="120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1530lm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&gt;80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2700-6500K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80*145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268605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25W</a:t>
                      </a:r>
                      <a:endParaRPr lang="en-US" sz="120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1870lm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&gt;80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2700-6500K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95*160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  <p:graphicFrame>
        <p:nvGraphicFramePr>
          <p:cNvPr id="11" name="表格 10"/>
          <p:cNvGraphicFramePr/>
          <p:nvPr>
            <p:custDataLst>
              <p:tags r:id="rId5"/>
            </p:custDataLst>
          </p:nvPr>
        </p:nvGraphicFramePr>
        <p:xfrm>
          <a:off x="381000" y="10052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7878445" y="1046480"/>
            <a:ext cx="6300470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LED Square / Round Night Light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Material:ABS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Product Style: Light Control Series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Lifespan: Up to 100,000 hours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Input voltage: 110V-220V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Colors: LED light color is the same as the shell color (white/ blue/ orange /pink)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1567180" y="241300"/>
            <a:ext cx="4102735" cy="4102735"/>
          </a:xfrm>
          <a:prstGeom prst="ellipse">
            <a:avLst/>
          </a:prstGeom>
          <a:blipFill rotWithShape="1"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-5080" y="14605"/>
            <a:ext cx="2494280" cy="1445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sz="4400" b="1">
                <a:gradFill>
                  <a:gsLst>
                    <a:gs pos="0">
                      <a:srgbClr val="F85208"/>
                    </a:gs>
                    <a:gs pos="50000">
                      <a:schemeClr val="accent4">
                        <a:lumMod val="75000"/>
                      </a:schemeClr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sym typeface="+mn-ea"/>
              </a:rPr>
              <a:t>B02</a:t>
            </a:r>
            <a:endParaRPr lang="en-US" altLang="zh-CN" sz="4400" b="1">
              <a:gradFill>
                <a:gsLst>
                  <a:gs pos="0">
                    <a:srgbClr val="F85208"/>
                  </a:gs>
                  <a:gs pos="50000">
                    <a:schemeClr val="accent4">
                      <a:lumMod val="75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sym typeface="+mn-ea"/>
            </a:endParaRPr>
          </a:p>
          <a:p>
            <a:pPr algn="ctr"/>
            <a:endParaRPr lang="en-US" altLang="zh-CN" sz="4400" b="1">
              <a:gradFill>
                <a:gsLst>
                  <a:gs pos="0">
                    <a:srgbClr val="F85208"/>
                  </a:gs>
                  <a:gs pos="50000">
                    <a:schemeClr val="accent4">
                      <a:lumMod val="75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sym typeface="+mn-ea"/>
            </a:endParaRPr>
          </a:p>
        </p:txBody>
      </p:sp>
    </p:spTree>
    <p:custDataLst>
      <p:tags r:id="rId7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905" y="14605"/>
            <a:ext cx="14399895" cy="7200265"/>
          </a:xfrm>
          <a:prstGeom prst="rect">
            <a:avLst/>
          </a:prstGeom>
          <a:solidFill>
            <a:srgbClr val="F4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endParaRPr lang="zh-CN" altLang="en-US"/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0" y="9671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/>
          <p:nvPr>
            <p:custDataLst>
              <p:tags r:id="rId2"/>
            </p:custDataLst>
          </p:nvPr>
        </p:nvGraphicFramePr>
        <p:xfrm>
          <a:off x="127000" y="9798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/>
          <p:nvPr>
            <p:custDataLst>
              <p:tags r:id="rId3"/>
            </p:custDataLst>
          </p:nvPr>
        </p:nvGraphicFramePr>
        <p:xfrm>
          <a:off x="254000" y="9925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/>
          <p:nvPr>
            <p:custDataLst>
              <p:tags r:id="rId4"/>
            </p:custDataLst>
          </p:nvPr>
        </p:nvGraphicFramePr>
        <p:xfrm>
          <a:off x="-5080" y="4592955"/>
          <a:ext cx="14401800" cy="260667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00300"/>
                <a:gridCol w="2400300"/>
                <a:gridCol w="2400300"/>
                <a:gridCol w="2400300"/>
                <a:gridCol w="2400300"/>
                <a:gridCol w="2400300"/>
              </a:tblGrid>
              <a:tr h="78168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微软雅黑" panose="020B0503020204020204" charset="-122"/>
                          <a:sym typeface="+mn-ea"/>
                        </a:rPr>
                        <a:t>Wattage</a:t>
                      </a:r>
                      <a:endParaRPr 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Product Size</a:t>
                      </a:r>
                      <a:endParaRPr 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Lamp bead model</a:t>
                      </a:r>
                      <a:endParaRPr 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Number of lamp beads</a:t>
                      </a:r>
                      <a:endParaRPr 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Voltage</a:t>
                      </a:r>
                      <a:endParaRPr 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</a:tr>
              <a:tr h="455930">
                <a:tc rowSpan="4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>
                          <a:sym typeface="+mn-ea"/>
                        </a:rPr>
                        <a:t>CJR-B03(EMERGENCY)</a:t>
                      </a:r>
                      <a:endParaRPr lang="en-US" sz="1600">
                        <a:sym typeface="+mn-ea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9W</a:t>
                      </a:r>
                      <a:endParaRPr lang="en-US" altLang="en-US" sz="105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  φ70*140mm </a:t>
                      </a:r>
                      <a:endParaRPr lang="en-US" altLang="en-US" sz="105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2835+5730</a:t>
                      </a:r>
                      <a:endParaRPr lang="en-US" altLang="en-US" sz="90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11+10</a:t>
                      </a:r>
                      <a:endParaRPr lang="en-US" altLang="en-US" sz="105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85-265V</a:t>
                      </a:r>
                      <a:endParaRPr lang="en-US" altLang="en-US" sz="105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56565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   12W   </a:t>
                      </a:r>
                      <a:endParaRPr lang="en-US" altLang="en-US" sz="105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  </a:t>
                      </a:r>
                      <a:r>
                        <a:rPr lang="en-US" sz="105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φ70*140mm</a:t>
                      </a:r>
                      <a:endParaRPr lang="en-US" altLang="en-US" sz="105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2835+5730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14+10</a:t>
                      </a:r>
                      <a:endParaRPr lang="en-US" altLang="en-US" sz="105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85-265V</a:t>
                      </a:r>
                      <a:endParaRPr lang="en-US" altLang="en-US" sz="105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55930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15W</a:t>
                      </a:r>
                      <a:endParaRPr lang="en-US" altLang="en-US" sz="105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 φ80*150mm</a:t>
                      </a:r>
                      <a:endParaRPr lang="en-US" altLang="en-US" sz="105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2835+5730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18+10</a:t>
                      </a:r>
                      <a:endParaRPr lang="en-US" altLang="en-US" sz="105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110-265V</a:t>
                      </a:r>
                      <a:endParaRPr lang="en-US" altLang="en-US" sz="105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456565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18W</a:t>
                      </a:r>
                      <a:endParaRPr lang="en-US" altLang="en-US" sz="105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 φ80*150mm</a:t>
                      </a:r>
                      <a:endParaRPr lang="en-US" altLang="en-US" sz="105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2835+5730</a:t>
                      </a:r>
                      <a:endParaRPr lang="en-US" altLang="en-US" sz="9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solidFill>
                            <a:srgbClr val="333333"/>
                          </a:solidFill>
                          <a:latin typeface="Arial" panose="020B0604020202020204" charset="-122"/>
                        </a:rPr>
                        <a:t>22+10</a:t>
                      </a:r>
                      <a:endParaRPr lang="en-US" altLang="en-US" sz="1050" b="0">
                        <a:solidFill>
                          <a:srgbClr val="333333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5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110-265V</a:t>
                      </a:r>
                      <a:endParaRPr lang="en-US" altLang="en-US" sz="105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  <p:graphicFrame>
        <p:nvGraphicFramePr>
          <p:cNvPr id="11" name="表格 10"/>
          <p:cNvGraphicFramePr/>
          <p:nvPr>
            <p:custDataLst>
              <p:tags r:id="rId5"/>
            </p:custDataLst>
          </p:nvPr>
        </p:nvGraphicFramePr>
        <p:xfrm>
          <a:off x="381000" y="10052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7878445" y="1046480"/>
            <a:ext cx="630047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LED Dinosaur Egg Night Light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Material:ABS+PC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Power supply mode: USB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Control method: button, remote control, voice control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The lamp body rotates 360 degrees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1567180" y="241300"/>
            <a:ext cx="4102735" cy="4102735"/>
          </a:xfrm>
          <a:prstGeom prst="ellipse">
            <a:avLst/>
          </a:prstGeom>
          <a:blipFill rotWithShape="1"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-5080" y="14605"/>
            <a:ext cx="2707005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sz="4400" b="1">
                <a:gradFill>
                  <a:gsLst>
                    <a:gs pos="0">
                      <a:srgbClr val="F85208"/>
                    </a:gs>
                    <a:gs pos="50000">
                      <a:schemeClr val="accent4">
                        <a:lumMod val="75000"/>
                      </a:schemeClr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sym typeface="+mn-ea"/>
              </a:rPr>
              <a:t>B03</a:t>
            </a:r>
            <a:endParaRPr lang="en-US" altLang="zh-CN" sz="4400" b="1">
              <a:gradFill>
                <a:gsLst>
                  <a:gs pos="0">
                    <a:srgbClr val="F85208"/>
                  </a:gs>
                  <a:gs pos="50000">
                    <a:schemeClr val="accent4">
                      <a:lumMod val="75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sym typeface="+mn-ea"/>
            </a:endParaRPr>
          </a:p>
        </p:txBody>
      </p:sp>
    </p:spTree>
    <p:custDataLst>
      <p:tags r:id="rId7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905" y="14605"/>
            <a:ext cx="14399895" cy="7200265"/>
          </a:xfrm>
          <a:prstGeom prst="rect">
            <a:avLst/>
          </a:prstGeom>
          <a:solidFill>
            <a:srgbClr val="F4EE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l"/>
            <a:endParaRPr lang="zh-CN" altLang="en-US"/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0" y="9671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/>
          <p:nvPr>
            <p:custDataLst>
              <p:tags r:id="rId2"/>
            </p:custDataLst>
          </p:nvPr>
        </p:nvGraphicFramePr>
        <p:xfrm>
          <a:off x="127000" y="9798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/>
          <p:nvPr>
            <p:custDataLst>
              <p:tags r:id="rId3"/>
            </p:custDataLst>
          </p:nvPr>
        </p:nvGraphicFramePr>
        <p:xfrm>
          <a:off x="254000" y="9925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/>
          <p:nvPr>
            <p:custDataLst>
              <p:tags r:id="rId4"/>
            </p:custDataLst>
          </p:nvPr>
        </p:nvGraphicFramePr>
        <p:xfrm>
          <a:off x="1905" y="4615815"/>
          <a:ext cx="14401800" cy="258381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00300"/>
                <a:gridCol w="2400300"/>
                <a:gridCol w="2400300"/>
                <a:gridCol w="2400300"/>
                <a:gridCol w="2400300"/>
                <a:gridCol w="2400300"/>
              </a:tblGrid>
              <a:tr h="5676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1600" b="1">
                        <a:solidFill>
                          <a:schemeClr val="bg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Flux</a:t>
                      </a:r>
                      <a:endParaRPr lang="en-US" sz="1600">
                        <a:solidFill>
                          <a:schemeClr val="bg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CRI</a:t>
                      </a:r>
                      <a:endParaRPr lang="en-US" sz="1600">
                        <a:solidFill>
                          <a:schemeClr val="bg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Color Temperature</a:t>
                      </a:r>
                      <a:endParaRPr lang="en-US" sz="1600">
                        <a:solidFill>
                          <a:schemeClr val="bg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>
                          <a:solidFill>
                            <a:schemeClr val="bg1"/>
                          </a:solidFill>
                          <a:latin typeface="微软雅黑" panose="020B0503020204020204" charset="-122"/>
                        </a:rPr>
                        <a:t>Size</a:t>
                      </a:r>
                      <a:endParaRPr lang="en-US" sz="1600">
                        <a:solidFill>
                          <a:schemeClr val="bg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solidFill>
                      <a:srgbClr val="F46D00"/>
                    </a:solidFill>
                  </a:tcPr>
                </a:tc>
              </a:tr>
              <a:tr h="288000">
                <a:tc rowSpan="7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600">
                          <a:sym typeface="+mn-ea"/>
                        </a:rPr>
                        <a:t>B05</a:t>
                      </a:r>
                      <a:endParaRPr lang="en-US" sz="1600">
                        <a:sym typeface="+mn-ea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5W</a:t>
                      </a:r>
                      <a:endParaRPr lang="en-US" sz="120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425lm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&gt;80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2700-6500K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50*90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288000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7W</a:t>
                      </a:r>
                      <a:endParaRPr lang="en-US" sz="120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595lm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&gt;80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2700-6500K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60*112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288000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9W</a:t>
                      </a:r>
                      <a:endParaRPr lang="en-US" sz="120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765lm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&gt;80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2700-6500K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65*118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288000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12W</a:t>
                      </a:r>
                      <a:endParaRPr lang="en-US" sz="120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1020lm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&gt;80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2700-6500K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65*124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288000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15W</a:t>
                      </a:r>
                      <a:endParaRPr lang="en-US" sz="120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1275lm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&gt;80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2700-6500K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70*132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288000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18W</a:t>
                      </a:r>
                      <a:endParaRPr lang="en-US" sz="120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1530lm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&gt;80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2700-6500K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80*145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288000">
                <a:tc vMerge="1"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25W</a:t>
                      </a:r>
                      <a:endParaRPr lang="en-US" sz="120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1870lm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&gt;80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2700-6500K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Verdana" panose="020B0604030504040204" charset="-122"/>
                        </a:rPr>
                        <a:t>95*160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Verdana" panose="020B0604030504040204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  <p:graphicFrame>
        <p:nvGraphicFramePr>
          <p:cNvPr id="11" name="表格 10"/>
          <p:cNvGraphicFramePr/>
          <p:nvPr>
            <p:custDataLst>
              <p:tags r:id="rId5"/>
            </p:custDataLst>
          </p:nvPr>
        </p:nvGraphicFramePr>
        <p:xfrm>
          <a:off x="381000" y="10052685"/>
          <a:ext cx="10573385" cy="5399405"/>
        </p:xfrm>
        <a:graphic>
          <a:graphicData uri="http://schemas.openxmlformats.org/drawingml/2006/table">
            <a:tbl>
              <a:tblPr firstRow="1" bandRow="1"/>
              <a:tblGrid>
                <a:gridCol w="1322070"/>
                <a:gridCol w="1321435"/>
                <a:gridCol w="1321435"/>
                <a:gridCol w="1322070"/>
                <a:gridCol w="1321435"/>
                <a:gridCol w="1322070"/>
                <a:gridCol w="2642870"/>
              </a:tblGrid>
              <a:tr h="2459990">
                <a:tc gridSpan="7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Modern Ceiling Light  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Material:Iron base+ PMMA Cover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Input Voltage:AC85-265V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Led Chip:2835SMD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IP Rating:IP44     CRI&gt;80        PF&gt;0.9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Color Temperature:3000K/4500K/6000K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Operating Temperature:-25℃ ~50℃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Life Span:50000hours</a:t>
                      </a:r>
                      <a:endParaRPr 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FFFFF"/>
                          </a:solidFill>
                          <a:latin typeface="微软雅黑" panose="020B0503020204020204" charset="-122"/>
                        </a:rPr>
                        <a:t>Certificate:CE ROHS</a:t>
                      </a:r>
                      <a:endParaRPr lang="en-US" altLang="en-US" sz="1100" b="1">
                        <a:solidFill>
                          <a:srgbClr val="FFFFFF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19050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986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3175">
                      <a:solidFill>
                        <a:srgbClr val="FFFFFF"/>
                      </a:solidFill>
                      <a:prstDash val="dot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L w="3175">
                      <a:solidFill>
                        <a:srgbClr val="FFFFFF"/>
                      </a:solidFill>
                      <a:prstDash val="dot"/>
                    </a:lnL>
                    <a:lnR w="19050" cap="rnd">
                      <a:solidFill>
                        <a:srgbClr val="FF62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6238"/>
                    </a:solidFill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  <a:tc hMerge="1">
                  <a:tcPr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 cap="rnd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  <a:tr h="11442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Item Number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Wattage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LedQuantity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LuminousFlux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Beam Angle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Size (mm)</a:t>
                      </a:r>
                      <a:endParaRPr lang="en-US" altLang="en-US" sz="95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WIFI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Remte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Switch control</a:t>
                      </a:r>
                      <a:endParaRPr 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100" b="1">
                          <a:solidFill>
                            <a:srgbClr val="F85208"/>
                          </a:solidFill>
                          <a:latin typeface="微软雅黑" panose="020B0503020204020204" charset="-122"/>
                        </a:rPr>
                        <a:t>Dimmer control</a:t>
                      </a:r>
                      <a:endParaRPr lang="en-US" altLang="en-US" sz="1100" b="1">
                        <a:solidFill>
                          <a:srgbClr val="F85208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805"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1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CL-N00</a:t>
                      </a:r>
                      <a:endParaRPr lang="en-US" altLang="en-US" sz="950" b="1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24W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48pcs2835SMD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1920-2160lm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Yes</a:t>
                      </a:r>
                      <a:endParaRPr lang="en-US" altLang="en-US" sz="110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ctr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T w="19050">
                      <a:solidFill>
                        <a:srgbClr val="F98638"/>
                      </a:solidFill>
                      <a:prstDash val="solid"/>
                    </a:lnT>
                    <a:lnB w="19050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36W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72pcs2835SMD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2880-3240lm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3175">
                      <a:solidFill>
                        <a:srgbClr val="F98638"/>
                      </a:solidFill>
                      <a:prstDash val="dot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</a:tcPr>
                </a:tc>
              </a:tr>
              <a:tr h="598170">
                <a:tc vMerge="1">
                  <a:tcPr>
                    <a:lnL w="19050" cap="rnd">
                      <a:solidFill>
                        <a:srgbClr val="F98638"/>
                      </a:solidFill>
                      <a:prstDash val="solid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40W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80pcs2835SMD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3200-3600lm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120°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950" b="0">
                          <a:solidFill>
                            <a:schemeClr val="tx1"/>
                          </a:solidFill>
                          <a:latin typeface="微软雅黑" panose="020B0503020204020204" charset="-122"/>
                        </a:rPr>
                        <a:t>450mm</a:t>
                      </a:r>
                      <a:endParaRPr lang="en-US" altLang="en-US" sz="950" b="0">
                        <a:solidFill>
                          <a:schemeClr val="tx1"/>
                        </a:solidFill>
                        <a:latin typeface="微软雅黑" panose="020B0503020204020204" charset="-122"/>
                      </a:endParaRPr>
                    </a:p>
                  </a:txBody>
                  <a:tcPr marL="12700" marR="12700" marT="12700" vert="horz" anchor="t" anchorCtr="0">
                    <a:lnL w="3175">
                      <a:solidFill>
                        <a:srgbClr val="F98638"/>
                      </a:solidFill>
                      <a:prstDash val="dot"/>
                    </a:lnL>
                    <a:lnR w="3175">
                      <a:solidFill>
                        <a:srgbClr val="F98638"/>
                      </a:solidFill>
                      <a:prstDash val="dot"/>
                    </a:lnR>
                    <a:lnT w="3175">
                      <a:solidFill>
                        <a:srgbClr val="F98638"/>
                      </a:solidFill>
                      <a:prstDash val="dot"/>
                    </a:lnT>
                    <a:lnB w="19050" cap="rnd">
                      <a:solidFill>
                        <a:srgbClr val="F98638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vMerge="1">
                  <a:tcPr>
                    <a:lnL w="3175">
                      <a:solidFill>
                        <a:srgbClr val="F98638"/>
                      </a:solidFill>
                      <a:prstDash val="dot"/>
                    </a:lnL>
                    <a:lnR w="19050" cap="rnd">
                      <a:solidFill>
                        <a:srgbClr val="F98638"/>
                      </a:solidFill>
                      <a:prstDash val="solid"/>
                    </a:lnR>
                    <a:lnB w="19050" cap="rnd">
                      <a:solidFill>
                        <a:srgbClr val="F986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7878445" y="1046480"/>
            <a:ext cx="6300470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Lumen</a:t>
            </a:r>
            <a:r>
              <a:rPr lang="zh-CN" alt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：</a:t>
            </a: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810lm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Size</a:t>
            </a:r>
            <a:r>
              <a:rPr lang="zh-CN" alt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：</a:t>
            </a: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60*108mm  60*112mm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Color temperature</a:t>
            </a:r>
            <a:r>
              <a:rPr lang="zh-CN" alt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：</a:t>
            </a: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3000k/4000k/6500k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Cap</a:t>
            </a:r>
            <a:r>
              <a:rPr lang="zh-CN" alt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：</a:t>
            </a: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E27  B22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Warranty</a:t>
            </a:r>
            <a:r>
              <a:rPr lang="zh-CN" alt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：</a:t>
            </a: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2 years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Volt</a:t>
            </a:r>
            <a:r>
              <a:rPr lang="zh-CN" alt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：</a:t>
            </a: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12V 24V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Beam</a:t>
            </a:r>
            <a:r>
              <a:rPr lang="zh-CN" alt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：</a:t>
            </a: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220°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RA</a:t>
            </a:r>
            <a:r>
              <a:rPr lang="zh-CN" alt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：</a:t>
            </a: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RA&gt;80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  <a:p>
            <a:pPr indent="0">
              <a:buNone/>
            </a:pP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PF</a:t>
            </a:r>
            <a:r>
              <a:rPr lang="zh-CN" alt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：</a:t>
            </a:r>
            <a:r>
              <a:rPr lang="en-US" b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sym typeface="+mn-ea"/>
              </a:rPr>
              <a:t>0.5</a:t>
            </a:r>
            <a:endParaRPr lang="en-US" b="1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sym typeface="+mn-ea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1567180" y="241300"/>
            <a:ext cx="4102735" cy="4102735"/>
          </a:xfrm>
          <a:prstGeom prst="ellipse">
            <a:avLst/>
          </a:prstGeom>
          <a:blipFill rotWithShape="1">
            <a:blip r:embed="rId6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-5080" y="14605"/>
            <a:ext cx="2494280" cy="1445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sz="4400" b="1">
                <a:gradFill>
                  <a:gsLst>
                    <a:gs pos="0">
                      <a:srgbClr val="F85208"/>
                    </a:gs>
                    <a:gs pos="50000">
                      <a:schemeClr val="accent4">
                        <a:lumMod val="75000"/>
                      </a:schemeClr>
                    </a:gs>
                    <a:gs pos="100000">
                      <a:schemeClr val="accent4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sym typeface="+mn-ea"/>
              </a:rPr>
              <a:t>B05</a:t>
            </a:r>
            <a:endParaRPr lang="en-US" altLang="zh-CN" sz="4400" b="1">
              <a:gradFill>
                <a:gsLst>
                  <a:gs pos="0">
                    <a:srgbClr val="F85208"/>
                  </a:gs>
                  <a:gs pos="50000">
                    <a:schemeClr val="accent4">
                      <a:lumMod val="75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sym typeface="+mn-ea"/>
            </a:endParaRPr>
          </a:p>
          <a:p>
            <a:pPr algn="ctr"/>
            <a:endParaRPr lang="en-US" altLang="zh-CN" sz="4400" b="1">
              <a:gradFill>
                <a:gsLst>
                  <a:gs pos="0">
                    <a:srgbClr val="F85208"/>
                  </a:gs>
                  <a:gs pos="50000">
                    <a:schemeClr val="accent4">
                      <a:lumMod val="75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sym typeface="+mn-ea"/>
            </a:endParaRPr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TABLE_BEAUTIFY" val="smartTable{6912f6e2-8fd1-4a4f-9ec0-6aa026056f43}"/>
</p:tagLst>
</file>

<file path=ppt/tags/tag64.xml><?xml version="1.0" encoding="utf-8"?>
<p:tagLst xmlns:p="http://schemas.openxmlformats.org/presentationml/2006/main">
  <p:tag name="KSO_WM_UNIT_TABLE_BEAUTIFY" val="smartTable{a2f23673-f23a-49ee-a6d8-d62826f97a1e}"/>
</p:tagLst>
</file>

<file path=ppt/tags/tag65.xml><?xml version="1.0" encoding="utf-8"?>
<p:tagLst xmlns:p="http://schemas.openxmlformats.org/presentationml/2006/main">
  <p:tag name="KSO_WM_UNIT_TABLE_BEAUTIFY" val="smartTable{78e08a5f-f4c1-47cd-93fe-c0dfa94794e1}"/>
</p:tagLst>
</file>

<file path=ppt/tags/tag66.xml><?xml version="1.0" encoding="utf-8"?>
<p:tagLst xmlns:p="http://schemas.openxmlformats.org/presentationml/2006/main">
  <p:tag name="KSO_WM_UNIT_TABLE_BEAUTIFY" val="smartTable{00709f48-81f3-461c-9eea-1080eafe2e5b}"/>
  <p:tag name="TABLE_ENDDRAG_ORIGIN_RECT" val="1134*197"/>
  <p:tag name="TABLE_ENDDRAG_RECT" val="10*371*1134*197"/>
  <p:tag name="TABLE_EMPHASIZE_COLOR" val="16415013"/>
</p:tagLst>
</file>

<file path=ppt/tags/tag67.xml><?xml version="1.0" encoding="utf-8"?>
<p:tagLst xmlns:p="http://schemas.openxmlformats.org/presentationml/2006/main">
  <p:tag name="KSO_WM_UNIT_TABLE_BEAUTIFY" val="smartTable{6477d0f9-a824-4f9d-a85f-f8e6cd99508e}"/>
</p:tagLst>
</file>

<file path=ppt/tags/tag68.xml><?xml version="1.0" encoding="utf-8"?>
<p:tagLst xmlns:p="http://schemas.openxmlformats.org/presentationml/2006/main">
  <p:tag name="KSO_WM_UNIT_PLACING_PICTURE_USER_VIEWPORT" val="{&quot;height&quot;:6461,&quot;width&quot;:6461}"/>
</p:tagLst>
</file>

<file path=ppt/tags/tag69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TABLE_BEAUTIFY" val="smartTable{6912f6e2-8fd1-4a4f-9ec0-6aa026056f43}"/>
</p:tagLst>
</file>

<file path=ppt/tags/tag71.xml><?xml version="1.0" encoding="utf-8"?>
<p:tagLst xmlns:p="http://schemas.openxmlformats.org/presentationml/2006/main">
  <p:tag name="KSO_WM_UNIT_TABLE_BEAUTIFY" val="smartTable{a2f23673-f23a-49ee-a6d8-d62826f97a1e}"/>
</p:tagLst>
</file>

<file path=ppt/tags/tag72.xml><?xml version="1.0" encoding="utf-8"?>
<p:tagLst xmlns:p="http://schemas.openxmlformats.org/presentationml/2006/main">
  <p:tag name="KSO_WM_UNIT_TABLE_BEAUTIFY" val="smartTable{78e08a5f-f4c1-47cd-93fe-c0dfa94794e1}"/>
</p:tagLst>
</file>

<file path=ppt/tags/tag73.xml><?xml version="1.0" encoding="utf-8"?>
<p:tagLst xmlns:p="http://schemas.openxmlformats.org/presentationml/2006/main">
  <p:tag name="KSO_WM_UNIT_TABLE_BEAUTIFY" val="smartTable{00709f48-81f3-461c-9eea-1080eafe2e5b}"/>
  <p:tag name="TABLE_ENDDRAG_ORIGIN_RECT" val="1134*207"/>
  <p:tag name="TABLE_ENDDRAG_RECT" val="0*360*1134*207"/>
  <p:tag name="TABLE_EMPHASIZE_COLOR" val="16415013"/>
</p:tagLst>
</file>

<file path=ppt/tags/tag74.xml><?xml version="1.0" encoding="utf-8"?>
<p:tagLst xmlns:p="http://schemas.openxmlformats.org/presentationml/2006/main">
  <p:tag name="KSO_WM_UNIT_TABLE_BEAUTIFY" val="smartTable{6477d0f9-a824-4f9d-a85f-f8e6cd99508e}"/>
</p:tagLst>
</file>

<file path=ppt/tags/tag7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6.xml><?xml version="1.0" encoding="utf-8"?>
<p:tagLst xmlns:p="http://schemas.openxmlformats.org/presentationml/2006/main">
  <p:tag name="KSO_WM_UNIT_TABLE_BEAUTIFY" val="smartTable{6912f6e2-8fd1-4a4f-9ec0-6aa026056f43}"/>
</p:tagLst>
</file>

<file path=ppt/tags/tag77.xml><?xml version="1.0" encoding="utf-8"?>
<p:tagLst xmlns:p="http://schemas.openxmlformats.org/presentationml/2006/main">
  <p:tag name="KSO_WM_UNIT_TABLE_BEAUTIFY" val="smartTable{a2f23673-f23a-49ee-a6d8-d62826f97a1e}"/>
</p:tagLst>
</file>

<file path=ppt/tags/tag78.xml><?xml version="1.0" encoding="utf-8"?>
<p:tagLst xmlns:p="http://schemas.openxmlformats.org/presentationml/2006/main">
  <p:tag name="KSO_WM_UNIT_TABLE_BEAUTIFY" val="smartTable{78e08a5f-f4c1-47cd-93fe-c0dfa94794e1}"/>
</p:tagLst>
</file>

<file path=ppt/tags/tag79.xml><?xml version="1.0" encoding="utf-8"?>
<p:tagLst xmlns:p="http://schemas.openxmlformats.org/presentationml/2006/main">
  <p:tag name="KSO_WM_UNIT_TABLE_BEAUTIFY" val="smartTable{00709f48-81f3-461c-9eea-1080eafe2e5b}"/>
  <p:tag name="TABLE_ENDDRAG_ORIGIN_RECT" val="1134*205"/>
  <p:tag name="TABLE_ENDDRAG_RECT" val="0*308*1134*205"/>
  <p:tag name="TABLE_EMPHASIZE_COLOR" val="16415013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TABLE_BEAUTIFY" val="smartTable{6477d0f9-a824-4f9d-a85f-f8e6cd99508e}"/>
</p:tagLst>
</file>

<file path=ppt/tags/tag81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2.xml><?xml version="1.0" encoding="utf-8"?>
<p:tagLst xmlns:p="http://schemas.openxmlformats.org/presentationml/2006/main">
  <p:tag name="KSO_WM_UNIT_TABLE_BEAUTIFY" val="smartTable{6912f6e2-8fd1-4a4f-9ec0-6aa026056f43}"/>
</p:tagLst>
</file>

<file path=ppt/tags/tag83.xml><?xml version="1.0" encoding="utf-8"?>
<p:tagLst xmlns:p="http://schemas.openxmlformats.org/presentationml/2006/main">
  <p:tag name="KSO_WM_UNIT_TABLE_BEAUTIFY" val="smartTable{a2f23673-f23a-49ee-a6d8-d62826f97a1e}"/>
</p:tagLst>
</file>

<file path=ppt/tags/tag84.xml><?xml version="1.0" encoding="utf-8"?>
<p:tagLst xmlns:p="http://schemas.openxmlformats.org/presentationml/2006/main">
  <p:tag name="KSO_WM_UNIT_TABLE_BEAUTIFY" val="smartTable{78e08a5f-f4c1-47cd-93fe-c0dfa94794e1}"/>
</p:tagLst>
</file>

<file path=ppt/tags/tag85.xml><?xml version="1.0" encoding="utf-8"?>
<p:tagLst xmlns:p="http://schemas.openxmlformats.org/presentationml/2006/main">
  <p:tag name="KSO_WM_UNIT_TABLE_BEAUTIFY" val="smartTable{00709f48-81f3-461c-9eea-1080eafe2e5b}"/>
  <p:tag name="TABLE_ENDDRAG_ORIGIN_RECT" val="1134*208"/>
  <p:tag name="TABLE_ENDDRAG_RECT" val="0*357*1134*209"/>
  <p:tag name="TABLE_EMPHASIZE_COLOR" val="16415013"/>
</p:tagLst>
</file>

<file path=ppt/tags/tag86.xml><?xml version="1.0" encoding="utf-8"?>
<p:tagLst xmlns:p="http://schemas.openxmlformats.org/presentationml/2006/main">
  <p:tag name="KSO_WM_UNIT_TABLE_BEAUTIFY" val="smartTable{6477d0f9-a824-4f9d-a85f-f8e6cd99508e}"/>
</p:tagLst>
</file>

<file path=ppt/tags/tag87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8.xml><?xml version="1.0" encoding="utf-8"?>
<p:tagLst xmlns:p="http://schemas.openxmlformats.org/presentationml/2006/main">
  <p:tag name="COMMONDATA" val="eyJoZGlkIjoiZmY1ZjA1ZWE1ODVhZDljY2NjMWJhZjlkZTFiZWVlOTEifQ=="/>
  <p:tag name="KSO_WPP_MARK_KEY" val="a2891f7a-7d1d-4b13-a18c-6c7685e1d00d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32107</Words>
  <Application>WPS 演示</Application>
  <PresentationFormat>宽屏</PresentationFormat>
  <Paragraphs>2449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Verdana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别后风波</cp:lastModifiedBy>
  <cp:revision>158</cp:revision>
  <dcterms:created xsi:type="dcterms:W3CDTF">2019-06-19T02:08:00Z</dcterms:created>
  <dcterms:modified xsi:type="dcterms:W3CDTF">2023-01-18T03:29:12Z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96F5678144B348308961ACEFC485F139</vt:lpwstr>
  </property>
</Properties>
</file>