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8" r:id="rId3"/>
    <p:sldId id="375" r:id="rId5"/>
    <p:sldId id="379" r:id="rId6"/>
    <p:sldId id="385" r:id="rId7"/>
    <p:sldId id="373" r:id="rId8"/>
    <p:sldId id="344" r:id="rId9"/>
    <p:sldId id="352" r:id="rId10"/>
    <p:sldId id="353" r:id="rId11"/>
    <p:sldId id="369" r:id="rId12"/>
    <p:sldId id="374" r:id="rId13"/>
    <p:sldId id="376" r:id="rId14"/>
    <p:sldId id="378" r:id="rId15"/>
    <p:sldId id="382" r:id="rId16"/>
    <p:sldId id="384" r:id="rId17"/>
    <p:sldId id="389" r:id="rId18"/>
    <p:sldId id="377" r:id="rId19"/>
    <p:sldId id="380" r:id="rId20"/>
    <p:sldId id="390" r:id="rId21"/>
    <p:sldId id="370" r:id="rId22"/>
    <p:sldId id="371" r:id="rId23"/>
    <p:sldId id="372" r:id="rId24"/>
    <p:sldId id="381" r:id="rId25"/>
    <p:sldId id="383" r:id="rId26"/>
    <p:sldId id="386" r:id="rId27"/>
    <p:sldId id="387" r:id="rId28"/>
    <p:sldId id="388" r:id="rId29"/>
    <p:sldId id="391" r:id="rId30"/>
    <p:sldId id="392" r:id="rId31"/>
    <p:sldId id="393" r:id="rId32"/>
    <p:sldId id="320" r:id="rId33"/>
    <p:sldId id="422" r:id="rId34"/>
    <p:sldId id="321" r:id="rId35"/>
    <p:sldId id="322" r:id="rId36"/>
    <p:sldId id="331" r:id="rId37"/>
    <p:sldId id="332" r:id="rId38"/>
    <p:sldId id="333" r:id="rId39"/>
    <p:sldId id="334" r:id="rId40"/>
    <p:sldId id="335" r:id="rId41"/>
    <p:sldId id="336" r:id="rId42"/>
    <p:sldId id="337" r:id="rId43"/>
    <p:sldId id="338" r:id="rId44"/>
    <p:sldId id="339" r:id="rId45"/>
    <p:sldId id="340" r:id="rId46"/>
    <p:sldId id="341" r:id="rId47"/>
    <p:sldId id="342" r:id="rId48"/>
    <p:sldId id="343" r:id="rId49"/>
    <p:sldId id="349" r:id="rId50"/>
    <p:sldId id="351" r:id="rId51"/>
    <p:sldId id="367" r:id="rId52"/>
  </p:sldIdLst>
  <p:sldSz cx="14399895" cy="7199630"/>
  <p:notesSz cx="6858000" cy="9144000"/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D00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268"/>
        <p:guide pos="45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6" Type="http://schemas.openxmlformats.org/officeDocument/2006/relationships/tags" Target="tags/tag357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415906" y="960000"/>
            <a:ext cx="11573859" cy="2698583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415906" y="3737953"/>
            <a:ext cx="11573859" cy="1545827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520" spc="20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79725" indent="0" algn="ctr">
              <a:buNone/>
              <a:defRPr sz="1680"/>
            </a:lvl7pPr>
            <a:lvl8pPr marL="3359785" indent="0" algn="ctr">
              <a:buNone/>
              <a:defRPr sz="1680"/>
            </a:lvl8pPr>
            <a:lvl9pPr marL="3839845" indent="0" algn="ctr">
              <a:buNone/>
              <a:defRPr sz="168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718583" y="812598"/>
            <a:ext cx="12960000" cy="575622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415906" y="2607874"/>
            <a:ext cx="11573859" cy="1069606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3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415906" y="3737953"/>
            <a:ext cx="11573859" cy="495118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52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8583" y="638740"/>
            <a:ext cx="12955748" cy="74078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18583" y="1564724"/>
            <a:ext cx="12955748" cy="4996536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351339" y="4040315"/>
            <a:ext cx="9175748" cy="805039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62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2351339" y="4845354"/>
            <a:ext cx="9175748" cy="910866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9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800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72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78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84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8583" y="638740"/>
            <a:ext cx="12955748" cy="74078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718583" y="1576063"/>
            <a:ext cx="6114331" cy="4985197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7572756" y="1576063"/>
            <a:ext cx="6114331" cy="4985197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8583" y="638740"/>
            <a:ext cx="12955748" cy="74078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718583" y="1500472"/>
            <a:ext cx="6309921" cy="40063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1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79725" indent="0">
              <a:buNone/>
              <a:defRPr sz="1680" b="1"/>
            </a:lvl7pPr>
            <a:lvl8pPr marL="3359785" indent="0">
              <a:buNone/>
              <a:defRPr sz="1680" b="1"/>
            </a:lvl8pPr>
            <a:lvl9pPr marL="3839845" indent="0">
              <a:buNone/>
              <a:defRPr sz="168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718583" y="1946457"/>
            <a:ext cx="6309921" cy="4614803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7365059" y="1492629"/>
            <a:ext cx="6309921" cy="40063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1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79725" indent="0">
              <a:buNone/>
              <a:defRPr sz="1680" b="1"/>
            </a:lvl7pPr>
            <a:lvl8pPr marL="3359785" indent="0">
              <a:buNone/>
              <a:defRPr sz="1680" b="1"/>
            </a:lvl8pPr>
            <a:lvl9pPr marL="3839845" indent="0">
              <a:buNone/>
              <a:defRPr sz="168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7365059" y="1946457"/>
            <a:ext cx="6309921" cy="4614803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8583" y="638740"/>
            <a:ext cx="12955748" cy="74078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718583" y="1632756"/>
            <a:ext cx="6180800" cy="48377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8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7500473" y="1632756"/>
            <a:ext cx="6173858" cy="48377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8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2088347" y="960000"/>
            <a:ext cx="1233071" cy="52800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94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1080000" y="960000"/>
            <a:ext cx="10829764" cy="5280000"/>
          </a:xfrm>
        </p:spPr>
        <p:txBody>
          <a:bodyPr vert="eaVert" lIns="46800" tIns="46800" rIns="46800" bIns="46800"/>
          <a:lstStyle>
            <a:lvl1pPr marL="240030" indent="-240030">
              <a:spcAft>
                <a:spcPts val="1000"/>
              </a:spcAft>
              <a:defRPr spc="300"/>
            </a:lvl1pPr>
            <a:lvl2pPr marL="720090" indent="-240030">
              <a:defRPr spc="300"/>
            </a:lvl2pPr>
            <a:lvl3pPr marL="1200150" indent="-240030">
              <a:defRPr spc="300"/>
            </a:lvl3pPr>
            <a:lvl4pPr marL="1680210" indent="-240030">
              <a:defRPr spc="300"/>
            </a:lvl4pPr>
            <a:lvl5pPr marL="2160270" indent="-24003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718583" y="638740"/>
            <a:ext cx="12955748" cy="740787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718583" y="1564724"/>
            <a:ext cx="12955748" cy="4996536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722835" y="6629292"/>
            <a:ext cx="3188976" cy="332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861417" y="6629292"/>
            <a:ext cx="4677165" cy="332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10485355" y="6629292"/>
            <a:ext cx="3188976" cy="332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60120" rtl="0" eaLnBrk="1" fontAlgn="auto" latinLnBrk="0" hangingPunct="1">
        <a:lnSpc>
          <a:spcPct val="100000"/>
        </a:lnSpc>
        <a:spcBef>
          <a:spcPct val="0"/>
        </a:spcBef>
        <a:buNone/>
        <a:defRPr sz="378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9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720090" indent="-240030" algn="l" defTabSz="96012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89735" algn="l"/>
          <a:tab pos="1689735" algn="l"/>
          <a:tab pos="1689735" algn="l"/>
          <a:tab pos="1689735" algn="l"/>
        </a:tabLst>
        <a:defRPr sz="168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200150" indent="-240030" algn="l" defTabSz="96012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8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80210" indent="-240030" algn="l" defTabSz="96012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7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160270" indent="-240030" algn="l" defTabSz="96012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7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639695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55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815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875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725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5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845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68.xml"/><Relationship Id="rId6" Type="http://schemas.openxmlformats.org/officeDocument/2006/relationships/image" Target="../media/image1.jpeg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22.xml"/><Relationship Id="rId6" Type="http://schemas.openxmlformats.org/officeDocument/2006/relationships/image" Target="../media/image10.jpeg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28.xml"/><Relationship Id="rId6" Type="http://schemas.openxmlformats.org/officeDocument/2006/relationships/image" Target="../media/image11.jpeg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34.xml"/><Relationship Id="rId6" Type="http://schemas.openxmlformats.org/officeDocument/2006/relationships/image" Target="../media/image12.jpeg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image" Target="../media/image13.jpeg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image" Target="../media/image14.jpeg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52.xml"/><Relationship Id="rId6" Type="http://schemas.openxmlformats.org/officeDocument/2006/relationships/image" Target="../media/image15.jpeg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58.xml"/><Relationship Id="rId6" Type="http://schemas.openxmlformats.org/officeDocument/2006/relationships/image" Target="../media/image16.jpeg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tags" Target="../tags/tag15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64.xml"/><Relationship Id="rId6" Type="http://schemas.openxmlformats.org/officeDocument/2006/relationships/image" Target="../media/image17.jpeg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image" Target="../media/image18.jpeg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76.xml"/><Relationship Id="rId6" Type="http://schemas.openxmlformats.org/officeDocument/2006/relationships/image" Target="../media/image19.jpeg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74.xml"/><Relationship Id="rId6" Type="http://schemas.openxmlformats.org/officeDocument/2006/relationships/image" Target="../media/image2.jpeg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0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82.xml"/><Relationship Id="rId6" Type="http://schemas.openxmlformats.org/officeDocument/2006/relationships/image" Target="../media/image20.jpeg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88.xml"/><Relationship Id="rId6" Type="http://schemas.openxmlformats.org/officeDocument/2006/relationships/image" Target="../media/image21.jpeg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" Type="http://schemas.openxmlformats.org/officeDocument/2006/relationships/tags" Target="../tags/tag18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2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94.xml"/><Relationship Id="rId6" Type="http://schemas.openxmlformats.org/officeDocument/2006/relationships/tags" Target="../tags/tag193.xml"/><Relationship Id="rId5" Type="http://schemas.openxmlformats.org/officeDocument/2006/relationships/image" Target="../media/image22.jpeg"/><Relationship Id="rId4" Type="http://schemas.openxmlformats.org/officeDocument/2006/relationships/tags" Target="../tags/tag192.xml"/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tags" Target="../tags/tag189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3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00.xml"/><Relationship Id="rId6" Type="http://schemas.openxmlformats.org/officeDocument/2006/relationships/tags" Target="../tags/tag199.xml"/><Relationship Id="rId5" Type="http://schemas.openxmlformats.org/officeDocument/2006/relationships/image" Target="../media/image23.jpeg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4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06.xml"/><Relationship Id="rId6" Type="http://schemas.openxmlformats.org/officeDocument/2006/relationships/tags" Target="../tags/tag205.xml"/><Relationship Id="rId5" Type="http://schemas.openxmlformats.org/officeDocument/2006/relationships/image" Target="../media/image24.jpeg"/><Relationship Id="rId4" Type="http://schemas.openxmlformats.org/officeDocument/2006/relationships/tags" Target="../tags/tag204.xml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5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12.xml"/><Relationship Id="rId6" Type="http://schemas.openxmlformats.org/officeDocument/2006/relationships/tags" Target="../tags/tag211.xml"/><Relationship Id="rId5" Type="http://schemas.openxmlformats.org/officeDocument/2006/relationships/image" Target="../media/image25.jpeg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tags" Target="../tags/tag207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6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18.xml"/><Relationship Id="rId6" Type="http://schemas.openxmlformats.org/officeDocument/2006/relationships/image" Target="../media/image26.jpeg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tags" Target="../tags/tag213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7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24.xml"/><Relationship Id="rId6" Type="http://schemas.openxmlformats.org/officeDocument/2006/relationships/image" Target="../media/image27.jpeg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" Type="http://schemas.openxmlformats.org/officeDocument/2006/relationships/tags" Target="../tags/tag219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8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30.xml"/><Relationship Id="rId6" Type="http://schemas.openxmlformats.org/officeDocument/2006/relationships/image" Target="../media/image28.jpeg"/><Relationship Id="rId5" Type="http://schemas.openxmlformats.org/officeDocument/2006/relationships/tags" Target="../tags/tag229.xml"/><Relationship Id="rId4" Type="http://schemas.openxmlformats.org/officeDocument/2006/relationships/tags" Target="../tags/tag228.xml"/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" Type="http://schemas.openxmlformats.org/officeDocument/2006/relationships/tags" Target="../tags/tag225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9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36.xml"/><Relationship Id="rId6" Type="http://schemas.openxmlformats.org/officeDocument/2006/relationships/image" Target="../media/image29.jpeg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" Type="http://schemas.openxmlformats.org/officeDocument/2006/relationships/tags" Target="../tags/tag232.xml"/><Relationship Id="rId1" Type="http://schemas.openxmlformats.org/officeDocument/2006/relationships/tags" Target="../tags/tag23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80.xml"/><Relationship Id="rId6" Type="http://schemas.openxmlformats.org/officeDocument/2006/relationships/image" Target="../media/image3.jpeg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0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42.xml"/><Relationship Id="rId6" Type="http://schemas.openxmlformats.org/officeDocument/2006/relationships/image" Target="../media/image30.jpeg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" Type="http://schemas.openxmlformats.org/officeDocument/2006/relationships/tags" Target="../tags/tag237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48.xml"/><Relationship Id="rId6" Type="http://schemas.openxmlformats.org/officeDocument/2006/relationships/image" Target="../media/image31.jpeg"/><Relationship Id="rId5" Type="http://schemas.openxmlformats.org/officeDocument/2006/relationships/tags" Target="../tags/tag247.xml"/><Relationship Id="rId4" Type="http://schemas.openxmlformats.org/officeDocument/2006/relationships/tags" Target="../tags/tag246.xml"/><Relationship Id="rId3" Type="http://schemas.openxmlformats.org/officeDocument/2006/relationships/tags" Target="../tags/tag245.xml"/><Relationship Id="rId2" Type="http://schemas.openxmlformats.org/officeDocument/2006/relationships/tags" Target="../tags/tag244.xml"/><Relationship Id="rId1" Type="http://schemas.openxmlformats.org/officeDocument/2006/relationships/tags" Target="../tags/tag243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2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54.xml"/><Relationship Id="rId6" Type="http://schemas.openxmlformats.org/officeDocument/2006/relationships/image" Target="../media/image32.jpeg"/><Relationship Id="rId5" Type="http://schemas.openxmlformats.org/officeDocument/2006/relationships/tags" Target="../tags/tag253.xml"/><Relationship Id="rId4" Type="http://schemas.openxmlformats.org/officeDocument/2006/relationships/tags" Target="../tags/tag252.xml"/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" Type="http://schemas.openxmlformats.org/officeDocument/2006/relationships/tags" Target="../tags/tag249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3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60.xml"/><Relationship Id="rId6" Type="http://schemas.openxmlformats.org/officeDocument/2006/relationships/image" Target="../media/image33.jpeg"/><Relationship Id="rId5" Type="http://schemas.openxmlformats.org/officeDocument/2006/relationships/tags" Target="../tags/tag259.xml"/><Relationship Id="rId4" Type="http://schemas.openxmlformats.org/officeDocument/2006/relationships/tags" Target="../tags/tag258.xml"/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" Type="http://schemas.openxmlformats.org/officeDocument/2006/relationships/tags" Target="../tags/tag255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4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66.xml"/><Relationship Id="rId6" Type="http://schemas.openxmlformats.org/officeDocument/2006/relationships/image" Target="../media/image34.jpeg"/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" Type="http://schemas.openxmlformats.org/officeDocument/2006/relationships/tags" Target="../tags/tag261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5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72.xml"/><Relationship Id="rId6" Type="http://schemas.openxmlformats.org/officeDocument/2006/relationships/image" Target="../media/image35.jpeg"/><Relationship Id="rId5" Type="http://schemas.openxmlformats.org/officeDocument/2006/relationships/tags" Target="../tags/tag271.xml"/><Relationship Id="rId4" Type="http://schemas.openxmlformats.org/officeDocument/2006/relationships/tags" Target="../tags/tag270.xml"/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" Type="http://schemas.openxmlformats.org/officeDocument/2006/relationships/tags" Target="../tags/tag267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6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78.xml"/><Relationship Id="rId6" Type="http://schemas.openxmlformats.org/officeDocument/2006/relationships/image" Target="../media/image36.jpeg"/><Relationship Id="rId5" Type="http://schemas.openxmlformats.org/officeDocument/2006/relationships/tags" Target="../tags/tag277.xml"/><Relationship Id="rId4" Type="http://schemas.openxmlformats.org/officeDocument/2006/relationships/tags" Target="../tags/tag276.xml"/><Relationship Id="rId3" Type="http://schemas.openxmlformats.org/officeDocument/2006/relationships/tags" Target="../tags/tag275.xml"/><Relationship Id="rId2" Type="http://schemas.openxmlformats.org/officeDocument/2006/relationships/tags" Target="../tags/tag274.xml"/><Relationship Id="rId1" Type="http://schemas.openxmlformats.org/officeDocument/2006/relationships/tags" Target="../tags/tag273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7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84.xml"/><Relationship Id="rId6" Type="http://schemas.openxmlformats.org/officeDocument/2006/relationships/image" Target="../media/image37.jpeg"/><Relationship Id="rId5" Type="http://schemas.openxmlformats.org/officeDocument/2006/relationships/tags" Target="../tags/tag283.xml"/><Relationship Id="rId4" Type="http://schemas.openxmlformats.org/officeDocument/2006/relationships/tags" Target="../tags/tag282.xml"/><Relationship Id="rId3" Type="http://schemas.openxmlformats.org/officeDocument/2006/relationships/tags" Target="../tags/tag281.xml"/><Relationship Id="rId2" Type="http://schemas.openxmlformats.org/officeDocument/2006/relationships/tags" Target="../tags/tag280.xml"/><Relationship Id="rId1" Type="http://schemas.openxmlformats.org/officeDocument/2006/relationships/tags" Target="../tags/tag279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8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90.xml"/><Relationship Id="rId6" Type="http://schemas.openxmlformats.org/officeDocument/2006/relationships/image" Target="../media/image38.jpeg"/><Relationship Id="rId5" Type="http://schemas.openxmlformats.org/officeDocument/2006/relationships/tags" Target="../tags/tag289.xml"/><Relationship Id="rId4" Type="http://schemas.openxmlformats.org/officeDocument/2006/relationships/tags" Target="../tags/tag288.xml"/><Relationship Id="rId3" Type="http://schemas.openxmlformats.org/officeDocument/2006/relationships/tags" Target="../tags/tag287.xml"/><Relationship Id="rId2" Type="http://schemas.openxmlformats.org/officeDocument/2006/relationships/tags" Target="../tags/tag286.xml"/><Relationship Id="rId1" Type="http://schemas.openxmlformats.org/officeDocument/2006/relationships/tags" Target="../tags/tag285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9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96.xml"/><Relationship Id="rId6" Type="http://schemas.openxmlformats.org/officeDocument/2006/relationships/image" Target="../media/image39.jpeg"/><Relationship Id="rId5" Type="http://schemas.openxmlformats.org/officeDocument/2006/relationships/tags" Target="../tags/tag295.xml"/><Relationship Id="rId4" Type="http://schemas.openxmlformats.org/officeDocument/2006/relationships/tags" Target="../tags/tag294.xml"/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" Type="http://schemas.openxmlformats.org/officeDocument/2006/relationships/tags" Target="../tags/tag29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image" Target="../media/image4.jpeg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0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302.xml"/><Relationship Id="rId6" Type="http://schemas.openxmlformats.org/officeDocument/2006/relationships/image" Target="../media/image40.jpeg"/><Relationship Id="rId5" Type="http://schemas.openxmlformats.org/officeDocument/2006/relationships/tags" Target="../tags/tag301.xml"/><Relationship Id="rId4" Type="http://schemas.openxmlformats.org/officeDocument/2006/relationships/tags" Target="../tags/tag300.xml"/><Relationship Id="rId3" Type="http://schemas.openxmlformats.org/officeDocument/2006/relationships/tags" Target="../tags/tag299.xml"/><Relationship Id="rId2" Type="http://schemas.openxmlformats.org/officeDocument/2006/relationships/tags" Target="../tags/tag298.xml"/><Relationship Id="rId1" Type="http://schemas.openxmlformats.org/officeDocument/2006/relationships/tags" Target="../tags/tag297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308.xml"/><Relationship Id="rId6" Type="http://schemas.openxmlformats.org/officeDocument/2006/relationships/image" Target="../media/image41.jpeg"/><Relationship Id="rId5" Type="http://schemas.openxmlformats.org/officeDocument/2006/relationships/tags" Target="../tags/tag307.xml"/><Relationship Id="rId4" Type="http://schemas.openxmlformats.org/officeDocument/2006/relationships/tags" Target="../tags/tag306.xml"/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" Type="http://schemas.openxmlformats.org/officeDocument/2006/relationships/tags" Target="../tags/tag303.xml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2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314.xml"/><Relationship Id="rId6" Type="http://schemas.openxmlformats.org/officeDocument/2006/relationships/image" Target="../media/image42.jpeg"/><Relationship Id="rId5" Type="http://schemas.openxmlformats.org/officeDocument/2006/relationships/tags" Target="../tags/tag313.xml"/><Relationship Id="rId4" Type="http://schemas.openxmlformats.org/officeDocument/2006/relationships/tags" Target="../tags/tag312.xml"/><Relationship Id="rId3" Type="http://schemas.openxmlformats.org/officeDocument/2006/relationships/tags" Target="../tags/tag311.xml"/><Relationship Id="rId2" Type="http://schemas.openxmlformats.org/officeDocument/2006/relationships/tags" Target="../tags/tag310.xml"/><Relationship Id="rId1" Type="http://schemas.openxmlformats.org/officeDocument/2006/relationships/tags" Target="../tags/tag309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3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320.xml"/><Relationship Id="rId6" Type="http://schemas.openxmlformats.org/officeDocument/2006/relationships/image" Target="../media/image43.jpeg"/><Relationship Id="rId5" Type="http://schemas.openxmlformats.org/officeDocument/2006/relationships/tags" Target="../tags/tag319.xml"/><Relationship Id="rId4" Type="http://schemas.openxmlformats.org/officeDocument/2006/relationships/tags" Target="../tags/tag318.xml"/><Relationship Id="rId3" Type="http://schemas.openxmlformats.org/officeDocument/2006/relationships/tags" Target="../tags/tag317.xml"/><Relationship Id="rId2" Type="http://schemas.openxmlformats.org/officeDocument/2006/relationships/tags" Target="../tags/tag316.xml"/><Relationship Id="rId1" Type="http://schemas.openxmlformats.org/officeDocument/2006/relationships/tags" Target="../tags/tag315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4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326.xml"/><Relationship Id="rId6" Type="http://schemas.openxmlformats.org/officeDocument/2006/relationships/image" Target="../media/image44.jpeg"/><Relationship Id="rId5" Type="http://schemas.openxmlformats.org/officeDocument/2006/relationships/tags" Target="../tags/tag325.xml"/><Relationship Id="rId4" Type="http://schemas.openxmlformats.org/officeDocument/2006/relationships/tags" Target="../tags/tag324.xml"/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" Type="http://schemas.openxmlformats.org/officeDocument/2006/relationships/tags" Target="../tags/tag321.xml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5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332.xml"/><Relationship Id="rId6" Type="http://schemas.openxmlformats.org/officeDocument/2006/relationships/image" Target="../media/image45.jpeg"/><Relationship Id="rId5" Type="http://schemas.openxmlformats.org/officeDocument/2006/relationships/tags" Target="../tags/tag331.xml"/><Relationship Id="rId4" Type="http://schemas.openxmlformats.org/officeDocument/2006/relationships/tags" Target="../tags/tag330.xml"/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" Type="http://schemas.openxmlformats.org/officeDocument/2006/relationships/tags" Target="../tags/tag327.xml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6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338.xml"/><Relationship Id="rId6" Type="http://schemas.openxmlformats.org/officeDocument/2006/relationships/image" Target="../media/image46.jpeg"/><Relationship Id="rId5" Type="http://schemas.openxmlformats.org/officeDocument/2006/relationships/tags" Target="../tags/tag337.xml"/><Relationship Id="rId4" Type="http://schemas.openxmlformats.org/officeDocument/2006/relationships/tags" Target="../tags/tag336.xml"/><Relationship Id="rId3" Type="http://schemas.openxmlformats.org/officeDocument/2006/relationships/tags" Target="../tags/tag335.xml"/><Relationship Id="rId2" Type="http://schemas.openxmlformats.org/officeDocument/2006/relationships/tags" Target="../tags/tag334.xml"/><Relationship Id="rId1" Type="http://schemas.openxmlformats.org/officeDocument/2006/relationships/tags" Target="../tags/tag333.xml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7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344.xml"/><Relationship Id="rId6" Type="http://schemas.openxmlformats.org/officeDocument/2006/relationships/image" Target="../media/image47.jpeg"/><Relationship Id="rId5" Type="http://schemas.openxmlformats.org/officeDocument/2006/relationships/tags" Target="../tags/tag343.xml"/><Relationship Id="rId4" Type="http://schemas.openxmlformats.org/officeDocument/2006/relationships/tags" Target="../tags/tag342.xml"/><Relationship Id="rId3" Type="http://schemas.openxmlformats.org/officeDocument/2006/relationships/tags" Target="../tags/tag341.xml"/><Relationship Id="rId2" Type="http://schemas.openxmlformats.org/officeDocument/2006/relationships/tags" Target="../tags/tag340.xml"/><Relationship Id="rId1" Type="http://schemas.openxmlformats.org/officeDocument/2006/relationships/tags" Target="../tags/tag339.xml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8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350.xml"/><Relationship Id="rId6" Type="http://schemas.openxmlformats.org/officeDocument/2006/relationships/image" Target="../media/image48.jpeg"/><Relationship Id="rId5" Type="http://schemas.openxmlformats.org/officeDocument/2006/relationships/tags" Target="../tags/tag349.xml"/><Relationship Id="rId4" Type="http://schemas.openxmlformats.org/officeDocument/2006/relationships/tags" Target="../tags/tag348.xml"/><Relationship Id="rId3" Type="http://schemas.openxmlformats.org/officeDocument/2006/relationships/tags" Target="../tags/tag347.xml"/><Relationship Id="rId2" Type="http://schemas.openxmlformats.org/officeDocument/2006/relationships/tags" Target="../tags/tag346.xml"/><Relationship Id="rId1" Type="http://schemas.openxmlformats.org/officeDocument/2006/relationships/tags" Target="../tags/tag345.xml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9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356.xml"/><Relationship Id="rId6" Type="http://schemas.openxmlformats.org/officeDocument/2006/relationships/image" Target="../media/image49.jpeg"/><Relationship Id="rId5" Type="http://schemas.openxmlformats.org/officeDocument/2006/relationships/tags" Target="../tags/tag355.xml"/><Relationship Id="rId4" Type="http://schemas.openxmlformats.org/officeDocument/2006/relationships/tags" Target="../tags/tag354.xml"/><Relationship Id="rId3" Type="http://schemas.openxmlformats.org/officeDocument/2006/relationships/tags" Target="../tags/tag353.xml"/><Relationship Id="rId2" Type="http://schemas.openxmlformats.org/officeDocument/2006/relationships/tags" Target="../tags/tag352.xml"/><Relationship Id="rId1" Type="http://schemas.openxmlformats.org/officeDocument/2006/relationships/tags" Target="../tags/tag35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image" Target="../media/image5.jpeg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98.xml"/><Relationship Id="rId6" Type="http://schemas.openxmlformats.org/officeDocument/2006/relationships/image" Target="../media/image6.jpeg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04.xml"/><Relationship Id="rId6" Type="http://schemas.openxmlformats.org/officeDocument/2006/relationships/image" Target="../media/image7.jpeg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10.xml"/><Relationship Id="rId6" Type="http://schemas.openxmlformats.org/officeDocument/2006/relationships/image" Target="../media/image8.jpeg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16.xml"/><Relationship Id="rId6" Type="http://schemas.openxmlformats.org/officeDocument/2006/relationships/image" Target="../media/image9.jpeg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74210"/>
          <a:ext cx="14401800" cy="27254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3322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Item Number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Wattage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LedQuantity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LuminousFlux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Beam Angle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Size (mm)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WIFI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Remte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Switch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Dimmer control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697230">
                <a:tc row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CL01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7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72W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7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144pcs2835SMD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7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5760-6480lm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7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7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 rowSpan="2">
                  <a:txBody>
                    <a:bodyPr/>
                    <a:p>
                      <a:pPr indent="0" algn="ctr">
                        <a:lnSpc>
                          <a:spcPct val="17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695960"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7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96W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7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192pcs2835SMD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7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7680-8640lm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7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7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 rot="780000"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CL01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904105"/>
          <a:ext cx="14401800" cy="229552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1220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Item Number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Wattage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LedQuantity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LuminousFlux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Beam Angle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Size (mm)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WIFI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Remte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Switch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Dimmer control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587375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CL02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7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72W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7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144pcs2835SMD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7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5760-6480lm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70000"/>
                        </a:lnSpc>
                        <a:buNone/>
                      </a:pPr>
                      <a:r>
                        <a:rPr lang="en-US" sz="1600"/>
                        <a:t>120°</a:t>
                      </a:r>
                      <a:endParaRPr lang="en-US" altLang="en-US" sz="160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70000"/>
                        </a:lnSpc>
                        <a:buNone/>
                      </a:pPr>
                      <a:r>
                        <a:rPr lang="en-US" sz="1600"/>
                        <a:t>350mm</a:t>
                      </a:r>
                      <a:endParaRPr lang="en-US" altLang="en-US" sz="1600"/>
                    </a:p>
                  </a:txBody>
                  <a:tcPr marL="12700" marR="12700" marT="12700" vert="horz" anchor="t" anchorCtr="0"/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Yes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</a:tr>
              <a:tr h="586105">
                <a:tc vMerge="1"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7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96W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7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192pcs2835SMD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7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7680-8640lm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70000"/>
                        </a:lnSpc>
                        <a:buNone/>
                      </a:pPr>
                      <a:r>
                        <a:rPr lang="en-US" sz="1600"/>
                        <a:t>120°</a:t>
                      </a:r>
                      <a:endParaRPr lang="en-US" altLang="en-US" sz="160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70000"/>
                        </a:lnSpc>
                        <a:buNone/>
                      </a:pPr>
                      <a:r>
                        <a:rPr lang="en-US" sz="1600"/>
                        <a:t>400mm</a:t>
                      </a:r>
                      <a:endParaRPr lang="en-US" altLang="en-US" sz="1600"/>
                    </a:p>
                  </a:txBody>
                  <a:tcPr marL="12700" marR="12700" marT="12700" vert="horz" anchor="t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CL02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74210"/>
          <a:ext cx="14401800" cy="27254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0610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Item Number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Wattage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LedQuantity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LuminousFlux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Beam Angle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Size (mm)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WIFI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Remte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Switch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Dimmer control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554990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CL05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48W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96pcs2835SMD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3840-4320lm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120°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400mm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 rowSpan="3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554355">
                <a:tc v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64W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128pcs2835SMD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5120-5760lm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120°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530mm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554990">
                <a:tc v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72W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144pcs2835SMD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5760-6480lm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120°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600mm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CL05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74210"/>
          <a:ext cx="14401800" cy="272605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0737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Item Number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Wattage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LedQuantity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LuminousFlux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Beam Angle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Size (mm)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WIFI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Remte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Switch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Dimmer control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35585">
                <a:tc row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CL07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7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3622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3622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3685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3495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3685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3558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CL07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4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CL11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6"/>
            </p:custDataLst>
          </p:nvPr>
        </p:nvGraphicFramePr>
        <p:xfrm>
          <a:off x="0" y="4464685"/>
          <a:ext cx="14401800" cy="27349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994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Item Number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Wattage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LedQuantity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LuminousFlux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Beam Angle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Size (mm)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WIFI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Remte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Switch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Dimmer control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5265">
                <a:tc rowSpan="9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CL11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9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</p:spTree>
    <p:custDataLst>
      <p:tags r:id="rId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4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CL13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6"/>
            </p:custDataLst>
          </p:nvPr>
        </p:nvGraphicFramePr>
        <p:xfrm>
          <a:off x="0" y="4464685"/>
          <a:ext cx="14401800" cy="27349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994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Item Number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Wattage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LedQuantity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LuminousFlux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Beam Angle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Size (mm)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WIFI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Remte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Switch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Dimmer control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5265">
                <a:tc rowSpan="9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CL13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9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</p:spTree>
    <p:custDataLst>
      <p:tags r:id="rId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-5080" y="5029200"/>
          <a:ext cx="14401800" cy="27254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0610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Item Number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Wattage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LedQuantity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LuminousFlux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Beam Angle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Size (mm)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WIFI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Remte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Switch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Dimmer control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554990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CL-N00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12W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24pcs2835SMD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960-1080lm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120°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Φ260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Yes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</a:tr>
              <a:tr h="554355">
                <a:tc v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18W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36pcs2835SMD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1440-1620lm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120°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Φ300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CL19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5029835"/>
          <a:ext cx="14401800" cy="27254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0610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Item Number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Wattage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LedQuantity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LuminousFlux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Beam Angle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Size (mm)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WIFI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Remte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Switch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Dimmer control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554990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CL06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72W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144pcs2835SMD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5760-6480lm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120°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350mm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 rowSpan="2"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554355">
                <a:tc vMerge="1"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96W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192pcs2835SMD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7680-8640lm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120°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450mm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CL06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64685"/>
          <a:ext cx="14401800" cy="27349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994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Item Number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Wattage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LedQuantity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LuminousFlux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Beam Angle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Size (mm)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WIFI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Remte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Switch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Dimmer control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5265">
                <a:tc rowSpan="9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CL09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9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CL09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4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algn="l"/>
            <a:endParaRPr lang="en-US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CL21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  <p:graphicFrame>
        <p:nvGraphicFramePr>
          <p:cNvPr id="12" name="表格 11"/>
          <p:cNvGraphicFramePr/>
          <p:nvPr>
            <p:custDataLst>
              <p:tags r:id="rId6"/>
            </p:custDataLst>
          </p:nvPr>
        </p:nvGraphicFramePr>
        <p:xfrm>
          <a:off x="0" y="4464685"/>
          <a:ext cx="14401800" cy="27349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994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Item Number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Wattage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LedQuantity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LuminousFlux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Beam Angle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Size (mm)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WIFI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Remte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Switch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Dimmer control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5265">
                <a:tc rowSpan="9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CL21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9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596765"/>
          <a:ext cx="14401800" cy="26022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39128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WIFI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Remte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Switch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Dimmer Control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403225">
                <a:tc rowSpan="3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NC05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3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40322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40449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2400-2700lm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Φ500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NC05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972050"/>
          <a:ext cx="14401800" cy="22269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0890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Item Number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Wattage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LedQuantity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LuminousFlux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Beam Angle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Size (mm)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WIFI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Remte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Switch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Dimmer control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568960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CL03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6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72W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6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144pcs2835SMD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6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5760-6480lm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6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120°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6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350mm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 rowSpan="2">
                  <a:txBody>
                    <a:bodyPr/>
                    <a:p>
                      <a:pPr algn="ctr">
                        <a:lnSpc>
                          <a:spcPct val="16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568960">
                <a:tc vMerge="1"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6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96W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6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192pcs2835SMD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6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7680-8640lm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6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120°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algn="ctr">
                        <a:lnSpc>
                          <a:spcPct val="16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450mm</a:t>
                      </a:r>
                      <a:endParaRPr lang="en-US" sz="1600" b="0"/>
                    </a:p>
                  </a:txBody>
                  <a:tcPr marL="12700" marR="12700" marT="12700" vert="horz" anchor="t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CL03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596765"/>
          <a:ext cx="14401800" cy="26028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11379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WIFI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Remte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Switch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Dimmer Control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97815">
                <a:tc rowSpan="5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NC06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5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978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978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9718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9845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NC06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596765"/>
          <a:ext cx="14401800" cy="26028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20523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WIFI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Remte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Switch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Dimmer Control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49250"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NC07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580*580*80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4800-5400lm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850*850*110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6720-7560lm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1000*1000*110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35115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8640-972lm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1200*1200*110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NC07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4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CL10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6"/>
            </p:custDataLst>
          </p:nvPr>
        </p:nvGraphicFramePr>
        <p:xfrm>
          <a:off x="0" y="4464685"/>
          <a:ext cx="14401800" cy="27349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994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Item Number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Wattage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LedQuantity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LuminousFlux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Beam Angle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Size (mm)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WIFI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Remte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Switch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Dimmer control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5265">
                <a:tc rowSpan="9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CL10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9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</p:spTree>
    <p:custDataLst>
      <p:tags r:id="rId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4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CL12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6"/>
            </p:custDataLst>
          </p:nvPr>
        </p:nvGraphicFramePr>
        <p:xfrm>
          <a:off x="0" y="4464685"/>
          <a:ext cx="14401800" cy="27349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994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Item Number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Wattage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LedQuantity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LuminousFlux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Beam Angle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Size (mm)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WIFI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Remte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Switch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Dimmer control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5265">
                <a:tc rowSpan="9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CL12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9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</p:spTree>
    <p:custDataLst>
      <p:tags r:id="rId7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4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algn="l"/>
            <a:endParaRPr lang="en-US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CL16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6"/>
            </p:custDataLst>
          </p:nvPr>
        </p:nvGraphicFramePr>
        <p:xfrm>
          <a:off x="0" y="4464685"/>
          <a:ext cx="14401800" cy="27349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994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Item Number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Wattage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LedQuantity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LuminousFlux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Beam Angle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Size (mm)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WIFI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Remte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Switch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Dimmer control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5265">
                <a:tc rowSpan="9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CL16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9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</p:spTree>
    <p:custDataLst>
      <p:tags r:id="rId7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4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algn="l"/>
            <a:endParaRPr lang="en-US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CL17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6"/>
            </p:custDataLst>
          </p:nvPr>
        </p:nvGraphicFramePr>
        <p:xfrm>
          <a:off x="0" y="4464685"/>
          <a:ext cx="14401800" cy="27349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994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Item Number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Wattage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LedQuantity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LuminousFlux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Beam Angle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Size (mm)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WIFI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Remte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Switch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Dimmer control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5265">
                <a:tc rowSpan="9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CL17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9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</p:spTree>
    <p:custDataLst>
      <p:tags r:id="rId7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74210"/>
          <a:ext cx="14401800" cy="27254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0541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Item Number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Wattage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LedQuantity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LuminousFlux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Beam Angle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Size (mm)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WIFI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Remte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Switch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Dimmer control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45440">
                <a:tc row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CL18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300*300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Yes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</a:tr>
              <a:tr h="33147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450*450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33147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60W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120pcs2835SMD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4800-5400lm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450*450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33147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96W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192pcs2835SMD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7680-8640lm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650*650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33147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128W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256pcs2835SMD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10240-11520lm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800*650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CL18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74210"/>
          <a:ext cx="14401800" cy="272478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17221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Item Number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Wattage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LedQuantity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LuminousFlux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Beam Angle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Size (mm)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WIFI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Remte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Switch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Dimmer control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87985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CL22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300*300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Yes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</a:tr>
              <a:tr h="38798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450*450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38862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60W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120pcs2835SMD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4800-5400lm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450*450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38798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96W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192pcs2835SMD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7680-8640lm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650*650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CL22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74210"/>
          <a:ext cx="14401800" cy="27254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0610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Item Number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Wattage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LedQuantity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LuminousFlux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Beam Angle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Size (mm)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WIFI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Remte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Switch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Dimmer control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554990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CL23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12W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24pcs2835SMD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960-1080lm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120°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Φ260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Yes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</a:tr>
              <a:tr h="554355">
                <a:tc v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18W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36pcs2835SMD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1440-1620lm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120°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Φ300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554990">
                <a:tc v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24W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48pcs2835SMD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1920-2160lm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120°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Φ350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CL23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74210"/>
          <a:ext cx="14401800" cy="27254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0610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Item Number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Wattage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LedQuantity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LuminousFlux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Beam Angle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Size (mm)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WIFI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Remte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Switch control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Dimmer control</a:t>
                      </a:r>
                      <a:endParaRPr lang="en-US" altLang="en-US" sz="16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554990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CL25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12W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24pcs2835SMD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960-1080lm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120°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Φ260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Yes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</a:tr>
              <a:tr h="554355">
                <a:tc v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18W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36pcs2835SMD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1440-1620lm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120°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Φ300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554990">
                <a:tc v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24W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48pcs2835SMD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1920-2160lm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120°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Φ350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CL25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53255"/>
          <a:ext cx="14401800" cy="27463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8032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Item Number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Wattage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LedQuantity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LuminousFlux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Beam Angle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Size (mm)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WIFI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Remte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Switch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Dimmer control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5265">
                <a:tc rowSpan="9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CL08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653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9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9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9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9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9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53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endParaRPr lang="en-US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CL08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58970"/>
          <a:ext cx="14401800" cy="26733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27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Item Number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Wattage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LedQuantity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LuminousFlux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Beam Angle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Size (mm)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WIFI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Remte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Switch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Dimmer control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6000">
                <a:tc rowSpan="9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>
                          <a:sym typeface="+mn-ea"/>
                        </a:rPr>
                        <a:t>CL-N00</a:t>
                      </a:r>
                      <a:endParaRPr lang="en-US" sz="1600" b="1">
                        <a:solidFill>
                          <a:schemeClr val="lt1"/>
                        </a:solidFill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sym typeface="+mn-ea"/>
                        </a:rPr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 rot="20280000"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CL-N00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58970"/>
          <a:ext cx="14401800" cy="26733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272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Item Number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Wattage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LedQuantity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LuminousFlux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Beam Angle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Size (mm)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WIFI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Remte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Switch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Dimmer control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6000">
                <a:tc rowSpan="9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>
                          <a:sym typeface="+mn-ea"/>
                        </a:rPr>
                        <a:t>CL-N01</a:t>
                      </a:r>
                      <a:endParaRPr lang="en-US" sz="1600" b="1">
                        <a:solidFill>
                          <a:schemeClr val="lt1"/>
                        </a:solidFill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sym typeface="+mn-ea"/>
                        </a:rPr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CL-N01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58970"/>
          <a:ext cx="14401800" cy="26733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272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Item Number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Wattage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LedQuantity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LuminousFlux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Beam Angle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Size (mm)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WIFI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Remte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Switch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Dimmer Control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6000"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CL-N02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CL-N02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98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58970"/>
          <a:ext cx="14401800" cy="26733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272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Item Number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Wattage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LedQuantity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LuminousFlux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Beam Angle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Size (mm)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WIFI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Remte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Switch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Dimmer Control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6000"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CL-N03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 rot="4380000"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CL-N03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58970"/>
          <a:ext cx="14401800" cy="26733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272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Item Number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Wattage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LedQuantity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LuminousFlux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Beam Angle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Size (mm)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WIFI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Remte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Switch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Dimmer Control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6000"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CL-N04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CL-N04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58970"/>
          <a:ext cx="14401800" cy="26733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272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Item Number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Wattage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LedQuantity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LuminousFlux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Beam Angle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Size (mm)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WIFI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Remte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Switch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Dimmer Control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6000"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CL-N05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 rot="5100000"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CL-N05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58970"/>
          <a:ext cx="14401800" cy="26733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272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Item Number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Wattage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LedQuantity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LuminousFlux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Beam Angle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Size (mm)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WIFI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Remte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Switch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Dimmer Control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6000"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CL-N06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 rot="540000"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CL-N06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58970"/>
          <a:ext cx="14401800" cy="26733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272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Item Number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Wattage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LedQuantity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LuminousFlux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Beam Angle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Size (mm)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WIFI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Remte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Switch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Dimmer Control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6000"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CL-N07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 rot="20160000">
            <a:off x="1555750" y="287655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CL-N07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58970"/>
          <a:ext cx="14401800" cy="26733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272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Item Number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Wattage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LedQuantity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LuminousFlux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Beam Angle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Size (mm)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WIFI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Remte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Switch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Dimmer Control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6000"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CL-N08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 rot="1020000"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CL-N08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58970"/>
          <a:ext cx="14401800" cy="26733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272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Item Number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Wattage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LedQuantity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LuminousFlux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Beam Angle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Size (mm)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WIFI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Remte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Switch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Dimmer Control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6000"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CL-N09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CL-N09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4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algn="l"/>
            <a:endParaRPr lang="en-US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CL15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6"/>
            </p:custDataLst>
          </p:nvPr>
        </p:nvGraphicFramePr>
        <p:xfrm>
          <a:off x="0" y="4464685"/>
          <a:ext cx="14401800" cy="27349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994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Item Number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Wattage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LedQuantity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LuminousFlux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Beam Angle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Size (mm)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WIFI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Remte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Switch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Dimmer control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5265">
                <a:tc rowSpan="9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CL15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9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</p:spTree>
    <p:custDataLst>
      <p:tags r:id="rId7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58970"/>
          <a:ext cx="14401800" cy="26733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272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Item Number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Wattage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LedQuantity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LuminousFlux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Beam Angle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Size (mm)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WIFI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Remte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Switch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Dimmer Control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6000"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CL-N10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 rot="9960000" flipV="1"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CL-N10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58970"/>
          <a:ext cx="14401800" cy="26733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272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Item Number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Wattage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LedQuantity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LuminousFlux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Beam Angle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Size (mm)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WIFI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Remte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Switch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Dimmer Control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6000"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CL-N11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 rot="1920000"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CL-N11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58970"/>
          <a:ext cx="14401800" cy="26733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272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Item Number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Wattage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LedQuantity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LuminousFlux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Beam Angle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Size (mm)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WIFI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Remte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Switch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Dimmer Control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6000"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CL-N12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CL-N12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58970"/>
          <a:ext cx="14401800" cy="26733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272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Item Number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Wattage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LedQuantity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LuminousFlux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Beam Angle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Size (mm)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WIFI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Remte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Switch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Dimmer Control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6000"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CL-N13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CL-N13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05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58970"/>
          <a:ext cx="14401800" cy="26733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272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Item Number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Wattage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LedQuantity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LuminousFlux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Beam Angle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Size (mm)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WIFI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Remte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Switch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Dimmer Control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6000"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CL-N14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 rot="20460000"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CL-N14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58970"/>
          <a:ext cx="14401800" cy="26733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272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Item Number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Wattage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LedQuantity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LuminousFlux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Beam Angle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Size (mm)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WIFI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Remte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Switch Control</a:t>
                      </a:r>
                      <a:endParaRPr lang="en-US" sz="12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1"/>
                        <a:t>Dimmer Control</a:t>
                      </a:r>
                      <a:endParaRPr lang="en-US" sz="12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6000"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CL-N15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6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CL-N15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58970"/>
          <a:ext cx="14401800" cy="274002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30873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WIFI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Remte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Switch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Dimmer Control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57505"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CL-N16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20W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40pcs2835SMD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1600-1800lm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35750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35750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30W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2400-2700lm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Φ470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35877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Φ560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 rot="20520000"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CL-N16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58970"/>
          <a:ext cx="14401800" cy="274129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30937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WIFI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Remte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Switch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Dimmer Control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57505"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CL-N18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20W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40pcs2835SMD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1600-1800lm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35877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35814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30W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60pcs2835SMD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2400-2700lm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Φ470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35750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Φ560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 flipH="1"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CL-N18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752975"/>
          <a:ext cx="14401800" cy="244729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47764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WIFI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Remte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Switch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Dimmer Control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483870">
                <a:tc row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CL-N20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1200-1440lm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200*200*50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48577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25W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50pcs2835SMD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2000-2250lm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300*300*50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 flipH="1"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CL-N20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596765"/>
          <a:ext cx="14401800" cy="26022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39128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WIFI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Remte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Switch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Dimmer Control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403225">
                <a:tc rowSpan="3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NC02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50W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100pcs2835SMD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4000-4500lm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L900*W600*H60</a:t>
                      </a:r>
                      <a:endParaRPr 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3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40322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65W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130pcs2835SMD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5200-5850lm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L1200*W800*H60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40449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82W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164pcs2835SMD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6560-7380lm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L1400*W900*H60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NC02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4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indent="0" algn="l">
              <a:buNone/>
            </a:pP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  <a:p>
            <a:pPr algn="l"/>
            <a:endParaRPr lang="en-US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CL20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6"/>
            </p:custDataLst>
          </p:nvPr>
        </p:nvGraphicFramePr>
        <p:xfrm>
          <a:off x="0" y="4464685"/>
          <a:ext cx="14401800" cy="27349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994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Item Number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Wattage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LedQuantity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LuminousFlux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Beam Angle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Size (mm)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/>
                        <a:t>WIFI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Remte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Switch control</a:t>
                      </a:r>
                      <a:endParaRPr lang="en-US" sz="1200"/>
                    </a:p>
                    <a:p>
                      <a:pPr indent="0" algn="ctr">
                        <a:buNone/>
                      </a:pPr>
                      <a:r>
                        <a:rPr lang="en-US" sz="1200"/>
                        <a:t>Dimmer control</a:t>
                      </a:r>
                      <a:endParaRPr lang="en-US" altLang="en-US" sz="1200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15265">
                <a:tc rowSpan="9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CL20</a:t>
                      </a:r>
                      <a:endParaRPr lang="en-US" alt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9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9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463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152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58970"/>
          <a:ext cx="14401800" cy="274129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30937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WIFI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Remte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Switch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Dimmer Control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57505"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CL-N17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35877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35814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35750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21W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42pcs2835SMD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1680-1890lm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 rot="780000"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CL-N17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629150"/>
          <a:ext cx="14401800" cy="2570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15951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WIFI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Remte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Switch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Dimmer Control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81940">
                <a:tc rowSpan="5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CL-N21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5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8194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8257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8194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8257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Φ400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CL-N21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596765"/>
          <a:ext cx="14401800" cy="25939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97218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400" b="1"/>
                        <a:t>Item Number</a:t>
                      </a:r>
                      <a:endParaRPr lang="en-US" sz="14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400" b="1"/>
                        <a:t>Wattage</a:t>
                      </a:r>
                      <a:endParaRPr lang="en-US" sz="14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400" b="1"/>
                        <a:t>LedQuantity</a:t>
                      </a:r>
                      <a:endParaRPr lang="en-US" sz="14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400" b="1"/>
                        <a:t>LuminousFlux</a:t>
                      </a:r>
                      <a:endParaRPr lang="en-US" sz="14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400" b="1"/>
                        <a:t>Beam Angle</a:t>
                      </a:r>
                      <a:endParaRPr lang="en-US" sz="14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400" b="1"/>
                        <a:t>Size (mm)</a:t>
                      </a:r>
                      <a:endParaRPr lang="en-US" sz="14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400" b="1"/>
                        <a:t>WIFI Control</a:t>
                      </a:r>
                      <a:endParaRPr lang="en-US" sz="14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400" b="1"/>
                        <a:t>Remte Control</a:t>
                      </a:r>
                      <a:endParaRPr lang="en-US" sz="14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400" b="1"/>
                        <a:t>Switch Control</a:t>
                      </a:r>
                      <a:endParaRPr lang="en-US" sz="14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400" b="1"/>
                        <a:t>Dimmer Control</a:t>
                      </a:r>
                      <a:endParaRPr lang="en-US" sz="14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81940">
                <a:tc rowSpan="6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sym typeface="+mn-ea"/>
                        </a:rPr>
                        <a:t>NC01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6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8194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8257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8194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28257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2160-2430lm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  <a:tr h="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NC01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875530"/>
          <a:ext cx="14401800" cy="23241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35382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WIFI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Remte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Switch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Dimmer Control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485140">
                <a:tc row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NC03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72W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144pcs2835SMD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5760-6480lm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L540xW450xH150</a:t>
                      </a:r>
                      <a:endParaRPr 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48514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96W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192pcs2835SMD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7680-8640lm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L540xW450xH150</a:t>
                      </a:r>
                      <a:endParaRPr 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Modern Ceiling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NC03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TABLE_BEAUTIFY" val="smartTable{a2f23673-f23a-49ee-a6d8-d62826f97a1e}"/>
</p:tagLst>
</file>

<file path=ppt/tags/tag101.xml><?xml version="1.0" encoding="utf-8"?>
<p:tagLst xmlns:p="http://schemas.openxmlformats.org/presentationml/2006/main">
  <p:tag name="KSO_WM_UNIT_TABLE_BEAUTIFY" val="smartTable{78e08a5f-f4c1-47cd-93fe-c0dfa94794e1}"/>
</p:tagLst>
</file>

<file path=ppt/tags/tag102.xml><?xml version="1.0" encoding="utf-8"?>
<p:tagLst xmlns:p="http://schemas.openxmlformats.org/presentationml/2006/main">
  <p:tag name="KSO_WM_UNIT_TABLE_BEAUTIFY" val="smartTable{00709f48-81f3-461c-9eea-1080eafe2e5b}"/>
  <p:tag name="TABLE_ENDDRAG_ORIGIN_RECT" val="1134*171"/>
  <p:tag name="TABLE_ENDDRAG_RECT" val="0*364*1134*171"/>
  <p:tag name="TABLE_EMPHASIZE_COLOR" val="16415013"/>
</p:tagLst>
</file>

<file path=ppt/tags/tag103.xml><?xml version="1.0" encoding="utf-8"?>
<p:tagLst xmlns:p="http://schemas.openxmlformats.org/presentationml/2006/main">
  <p:tag name="KSO_WM_UNIT_TABLE_BEAUTIFY" val="smartTable{6477d0f9-a824-4f9d-a85f-f8e6cd99508e}"/>
</p:tagLst>
</file>

<file path=ppt/tags/tag10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5.xml><?xml version="1.0" encoding="utf-8"?>
<p:tagLst xmlns:p="http://schemas.openxmlformats.org/presentationml/2006/main">
  <p:tag name="KSO_WM_UNIT_TABLE_BEAUTIFY" val="smartTable{6912f6e2-8fd1-4a4f-9ec0-6aa026056f43}"/>
</p:tagLst>
</file>

<file path=ppt/tags/tag106.xml><?xml version="1.0" encoding="utf-8"?>
<p:tagLst xmlns:p="http://schemas.openxmlformats.org/presentationml/2006/main">
  <p:tag name="KSO_WM_UNIT_TABLE_BEAUTIFY" val="smartTable{a2f23673-f23a-49ee-a6d8-d62826f97a1e}"/>
</p:tagLst>
</file>

<file path=ppt/tags/tag107.xml><?xml version="1.0" encoding="utf-8"?>
<p:tagLst xmlns:p="http://schemas.openxmlformats.org/presentationml/2006/main">
  <p:tag name="KSO_WM_UNIT_TABLE_BEAUTIFY" val="smartTable{78e08a5f-f4c1-47cd-93fe-c0dfa94794e1}"/>
</p:tagLst>
</file>

<file path=ppt/tags/tag108.xml><?xml version="1.0" encoding="utf-8"?>
<p:tagLst xmlns:p="http://schemas.openxmlformats.org/presentationml/2006/main">
  <p:tag name="KSO_WM_UNIT_TABLE_BEAUTIFY" val="smartTable{00709f48-81f3-461c-9eea-1080eafe2e5b}"/>
  <p:tag name="TABLE_ENDDRAG_ORIGIN_RECT" val="1134*171"/>
  <p:tag name="TABLE_ENDDRAG_RECT" val="0*364*1134*171"/>
  <p:tag name="TABLE_EMPHASIZE_COLOR" val="16415013"/>
</p:tagLst>
</file>

<file path=ppt/tags/tag109.xml><?xml version="1.0" encoding="utf-8"?>
<p:tagLst xmlns:p="http://schemas.openxmlformats.org/presentationml/2006/main">
  <p:tag name="KSO_WM_UNIT_TABLE_BEAUTIFY" val="smartTable{6477d0f9-a824-4f9d-a85f-f8e6cd99508e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1.xml><?xml version="1.0" encoding="utf-8"?>
<p:tagLst xmlns:p="http://schemas.openxmlformats.org/presentationml/2006/main">
  <p:tag name="KSO_WM_UNIT_TABLE_BEAUTIFY" val="smartTable{6912f6e2-8fd1-4a4f-9ec0-6aa026056f43}"/>
</p:tagLst>
</file>

<file path=ppt/tags/tag112.xml><?xml version="1.0" encoding="utf-8"?>
<p:tagLst xmlns:p="http://schemas.openxmlformats.org/presentationml/2006/main">
  <p:tag name="KSO_WM_UNIT_TABLE_BEAUTIFY" val="smartTable{a2f23673-f23a-49ee-a6d8-d62826f97a1e}"/>
</p:tagLst>
</file>

<file path=ppt/tags/tag113.xml><?xml version="1.0" encoding="utf-8"?>
<p:tagLst xmlns:p="http://schemas.openxmlformats.org/presentationml/2006/main">
  <p:tag name="KSO_WM_UNIT_TABLE_BEAUTIFY" val="smartTable{78e08a5f-f4c1-47cd-93fe-c0dfa94794e1}"/>
</p:tagLst>
</file>

<file path=ppt/tags/tag114.xml><?xml version="1.0" encoding="utf-8"?>
<p:tagLst xmlns:p="http://schemas.openxmlformats.org/presentationml/2006/main">
  <p:tag name="KSO_WM_UNIT_TABLE_BEAUTIFY" val="smartTable{00709f48-81f3-461c-9eea-1080eafe2e5b}"/>
  <p:tag name="TABLE_ENDDRAG_ORIGIN_RECT" val="1134*180"/>
  <p:tag name="TABLE_ENDDRAG_RECT" val="0*385*1134*180"/>
  <p:tag name="TABLE_EMPHASIZE_COLOR" val="16415013"/>
</p:tagLst>
</file>

<file path=ppt/tags/tag115.xml><?xml version="1.0" encoding="utf-8"?>
<p:tagLst xmlns:p="http://schemas.openxmlformats.org/presentationml/2006/main">
  <p:tag name="KSO_WM_UNIT_TABLE_BEAUTIFY" val="smartTable{6477d0f9-a824-4f9d-a85f-f8e6cd99508e}"/>
</p:tagLst>
</file>

<file path=ppt/tags/tag11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7.xml><?xml version="1.0" encoding="utf-8"?>
<p:tagLst xmlns:p="http://schemas.openxmlformats.org/presentationml/2006/main">
  <p:tag name="KSO_WM_UNIT_TABLE_BEAUTIFY" val="smartTable{6912f6e2-8fd1-4a4f-9ec0-6aa026056f43}"/>
</p:tagLst>
</file>

<file path=ppt/tags/tag118.xml><?xml version="1.0" encoding="utf-8"?>
<p:tagLst xmlns:p="http://schemas.openxmlformats.org/presentationml/2006/main">
  <p:tag name="KSO_WM_UNIT_TABLE_BEAUTIFY" val="smartTable{a2f23673-f23a-49ee-a6d8-d62826f97a1e}"/>
</p:tagLst>
</file>

<file path=ppt/tags/tag119.xml><?xml version="1.0" encoding="utf-8"?>
<p:tagLst xmlns:p="http://schemas.openxmlformats.org/presentationml/2006/main">
  <p:tag name="KSO_WM_UNIT_TABLE_BEAUTIFY" val="smartTable{78e08a5f-f4c1-47cd-93fe-c0dfa94794e1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TABLE_BEAUTIFY" val="smartTable{00709f48-81f3-461c-9eea-1080eafe2e5b}"/>
  <p:tag name="TABLE_ENDDRAG_ORIGIN_RECT" val="1134*214"/>
  <p:tag name="TABLE_ENDDRAG_RECT" val="0*352*1134*214"/>
  <p:tag name="TABLE_EMPHASIZE_COLOR" val="16415013"/>
</p:tagLst>
</file>

<file path=ppt/tags/tag121.xml><?xml version="1.0" encoding="utf-8"?>
<p:tagLst xmlns:p="http://schemas.openxmlformats.org/presentationml/2006/main">
  <p:tag name="KSO_WM_UNIT_TABLE_BEAUTIFY" val="smartTable{6477d0f9-a824-4f9d-a85f-f8e6cd99508e}"/>
</p:tagLst>
</file>

<file path=ppt/tags/tag12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3.xml><?xml version="1.0" encoding="utf-8"?>
<p:tagLst xmlns:p="http://schemas.openxmlformats.org/presentationml/2006/main">
  <p:tag name="KSO_WM_UNIT_TABLE_BEAUTIFY" val="smartTable{6912f6e2-8fd1-4a4f-9ec0-6aa026056f43}"/>
</p:tagLst>
</file>

<file path=ppt/tags/tag124.xml><?xml version="1.0" encoding="utf-8"?>
<p:tagLst xmlns:p="http://schemas.openxmlformats.org/presentationml/2006/main">
  <p:tag name="KSO_WM_UNIT_TABLE_BEAUTIFY" val="smartTable{a2f23673-f23a-49ee-a6d8-d62826f97a1e}"/>
</p:tagLst>
</file>

<file path=ppt/tags/tag125.xml><?xml version="1.0" encoding="utf-8"?>
<p:tagLst xmlns:p="http://schemas.openxmlformats.org/presentationml/2006/main">
  <p:tag name="KSO_WM_UNIT_TABLE_BEAUTIFY" val="smartTable{78e08a5f-f4c1-47cd-93fe-c0dfa94794e1}"/>
</p:tagLst>
</file>

<file path=ppt/tags/tag126.xml><?xml version="1.0" encoding="utf-8"?>
<p:tagLst xmlns:p="http://schemas.openxmlformats.org/presentationml/2006/main">
  <p:tag name="KSO_WM_UNIT_TABLE_BEAUTIFY" val="smartTable{00709f48-81f3-461c-9eea-1080eafe2e5b}"/>
  <p:tag name="TABLE_ENDDRAG_ORIGIN_RECT" val="1133*147"/>
  <p:tag name="TABLE_ENDDRAG_RECT" val="0*419*1133*147"/>
  <p:tag name="TABLE_EMPHASIZE_COLOR" val="16415013"/>
</p:tagLst>
</file>

<file path=ppt/tags/tag127.xml><?xml version="1.0" encoding="utf-8"?>
<p:tagLst xmlns:p="http://schemas.openxmlformats.org/presentationml/2006/main">
  <p:tag name="KSO_WM_UNIT_TABLE_BEAUTIFY" val="smartTable{6477d0f9-a824-4f9d-a85f-f8e6cd99508e}"/>
</p:tagLst>
</file>

<file path=ppt/tags/tag12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9.xml><?xml version="1.0" encoding="utf-8"?>
<p:tagLst xmlns:p="http://schemas.openxmlformats.org/presentationml/2006/main">
  <p:tag name="KSO_WM_UNIT_TABLE_BEAUTIFY" val="smartTable{6912f6e2-8fd1-4a4f-9ec0-6aa026056f43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TABLE_BEAUTIFY" val="smartTable{a2f23673-f23a-49ee-a6d8-d62826f97a1e}"/>
</p:tagLst>
</file>

<file path=ppt/tags/tag131.xml><?xml version="1.0" encoding="utf-8"?>
<p:tagLst xmlns:p="http://schemas.openxmlformats.org/presentationml/2006/main">
  <p:tag name="KSO_WM_UNIT_TABLE_BEAUTIFY" val="smartTable{78e08a5f-f4c1-47cd-93fe-c0dfa94794e1}"/>
</p:tagLst>
</file>

<file path=ppt/tags/tag132.xml><?xml version="1.0" encoding="utf-8"?>
<p:tagLst xmlns:p="http://schemas.openxmlformats.org/presentationml/2006/main">
  <p:tag name="KSO_WM_UNIT_TABLE_BEAUTIFY" val="smartTable{00709f48-81f3-461c-9eea-1080eafe2e5b}"/>
  <p:tag name="TABLE_ENDDRAG_ORIGIN_RECT" val="1134*214"/>
  <p:tag name="TABLE_ENDDRAG_RECT" val="0*352*1134*214"/>
  <p:tag name="TABLE_EMPHASIZE_COLOR" val="16415013"/>
</p:tagLst>
</file>

<file path=ppt/tags/tag133.xml><?xml version="1.0" encoding="utf-8"?>
<p:tagLst xmlns:p="http://schemas.openxmlformats.org/presentationml/2006/main">
  <p:tag name="KSO_WM_UNIT_TABLE_BEAUTIFY" val="smartTable{6477d0f9-a824-4f9d-a85f-f8e6cd99508e}"/>
</p:tagLst>
</file>

<file path=ppt/tags/tag13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5.xml><?xml version="1.0" encoding="utf-8"?>
<p:tagLst xmlns:p="http://schemas.openxmlformats.org/presentationml/2006/main">
  <p:tag name="KSO_WM_UNIT_TABLE_BEAUTIFY" val="smartTable{6912f6e2-8fd1-4a4f-9ec0-6aa026056f43}"/>
</p:tagLst>
</file>

<file path=ppt/tags/tag136.xml><?xml version="1.0" encoding="utf-8"?>
<p:tagLst xmlns:p="http://schemas.openxmlformats.org/presentationml/2006/main">
  <p:tag name="KSO_WM_UNIT_TABLE_BEAUTIFY" val="smartTable{a2f23673-f23a-49ee-a6d8-d62826f97a1e}"/>
</p:tagLst>
</file>

<file path=ppt/tags/tag137.xml><?xml version="1.0" encoding="utf-8"?>
<p:tagLst xmlns:p="http://schemas.openxmlformats.org/presentationml/2006/main">
  <p:tag name="KSO_WM_UNIT_TABLE_BEAUTIFY" val="smartTable{78e08a5f-f4c1-47cd-93fe-c0dfa94794e1}"/>
</p:tagLst>
</file>

<file path=ppt/tags/tag138.xml><?xml version="1.0" encoding="utf-8"?>
<p:tagLst xmlns:p="http://schemas.openxmlformats.org/presentationml/2006/main">
  <p:tag name="KSO_WM_UNIT_TABLE_BEAUTIFY" val="smartTable{6477d0f9-a824-4f9d-a85f-f8e6cd99508e}"/>
</p:tagLst>
</file>

<file path=ppt/tags/tag139.xml><?xml version="1.0" encoding="utf-8"?>
<p:tagLst xmlns:p="http://schemas.openxmlformats.org/presentationml/2006/main">
  <p:tag name="KSO_WM_UNIT_TABLE_BEAUTIFY" val="smartTable{00709f48-81f3-461c-9eea-1080eafe2e5b}"/>
  <p:tag name="TABLE_ENDDRAG_ORIGIN_RECT" val="1134*215"/>
  <p:tag name="TABLE_ENDDRAG_RECT" val="0*351*1134*215"/>
  <p:tag name="TABLE_EMPHASIZE_COLOR" val="16415013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1.xml><?xml version="1.0" encoding="utf-8"?>
<p:tagLst xmlns:p="http://schemas.openxmlformats.org/presentationml/2006/main">
  <p:tag name="KSO_WM_UNIT_TABLE_BEAUTIFY" val="smartTable{6912f6e2-8fd1-4a4f-9ec0-6aa026056f43}"/>
</p:tagLst>
</file>

<file path=ppt/tags/tag142.xml><?xml version="1.0" encoding="utf-8"?>
<p:tagLst xmlns:p="http://schemas.openxmlformats.org/presentationml/2006/main">
  <p:tag name="KSO_WM_UNIT_TABLE_BEAUTIFY" val="smartTable{a2f23673-f23a-49ee-a6d8-d62826f97a1e}"/>
</p:tagLst>
</file>

<file path=ppt/tags/tag143.xml><?xml version="1.0" encoding="utf-8"?>
<p:tagLst xmlns:p="http://schemas.openxmlformats.org/presentationml/2006/main">
  <p:tag name="KSO_WM_UNIT_TABLE_BEAUTIFY" val="smartTable{78e08a5f-f4c1-47cd-93fe-c0dfa94794e1}"/>
</p:tagLst>
</file>

<file path=ppt/tags/tag144.xml><?xml version="1.0" encoding="utf-8"?>
<p:tagLst xmlns:p="http://schemas.openxmlformats.org/presentationml/2006/main">
  <p:tag name="KSO_WM_UNIT_TABLE_BEAUTIFY" val="smartTable{6477d0f9-a824-4f9d-a85f-f8e6cd99508e}"/>
</p:tagLst>
</file>

<file path=ppt/tags/tag145.xml><?xml version="1.0" encoding="utf-8"?>
<p:tagLst xmlns:p="http://schemas.openxmlformats.org/presentationml/2006/main">
  <p:tag name="KSO_WM_UNIT_TABLE_BEAUTIFY" val="smartTable{d1208ed5-aa22-4524-8782-4f74e57a61c8}"/>
</p:tagLst>
</file>

<file path=ppt/tags/tag14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7.xml><?xml version="1.0" encoding="utf-8"?>
<p:tagLst xmlns:p="http://schemas.openxmlformats.org/presentationml/2006/main">
  <p:tag name="KSO_WM_UNIT_TABLE_BEAUTIFY" val="smartTable{6912f6e2-8fd1-4a4f-9ec0-6aa026056f43}"/>
</p:tagLst>
</file>

<file path=ppt/tags/tag148.xml><?xml version="1.0" encoding="utf-8"?>
<p:tagLst xmlns:p="http://schemas.openxmlformats.org/presentationml/2006/main">
  <p:tag name="KSO_WM_UNIT_TABLE_BEAUTIFY" val="smartTable{a2f23673-f23a-49ee-a6d8-d62826f97a1e}"/>
</p:tagLst>
</file>

<file path=ppt/tags/tag149.xml><?xml version="1.0" encoding="utf-8"?>
<p:tagLst xmlns:p="http://schemas.openxmlformats.org/presentationml/2006/main">
  <p:tag name="KSO_WM_UNIT_TABLE_BEAUTIFY" val="smartTable{78e08a5f-f4c1-47cd-93fe-c0dfa94794e1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TABLE_BEAUTIFY" val="smartTable{00709f48-81f3-461c-9eea-1080eafe2e5b}"/>
  <p:tag name="TABLE_ENDDRAG_ORIGIN_RECT" val="1133*147"/>
  <p:tag name="TABLE_ENDDRAG_RECT" val="0*419*1133*147"/>
  <p:tag name="TABLE_EMPHASIZE_COLOR" val="16415013"/>
</p:tagLst>
</file>

<file path=ppt/tags/tag151.xml><?xml version="1.0" encoding="utf-8"?>
<p:tagLst xmlns:p="http://schemas.openxmlformats.org/presentationml/2006/main">
  <p:tag name="KSO_WM_UNIT_TABLE_BEAUTIFY" val="smartTable{6477d0f9-a824-4f9d-a85f-f8e6cd99508e}"/>
</p:tagLst>
</file>

<file path=ppt/tags/tag15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3.xml><?xml version="1.0" encoding="utf-8"?>
<p:tagLst xmlns:p="http://schemas.openxmlformats.org/presentationml/2006/main">
  <p:tag name="KSO_WM_UNIT_TABLE_BEAUTIFY" val="smartTable{6912f6e2-8fd1-4a4f-9ec0-6aa026056f43}"/>
</p:tagLst>
</file>

<file path=ppt/tags/tag154.xml><?xml version="1.0" encoding="utf-8"?>
<p:tagLst xmlns:p="http://schemas.openxmlformats.org/presentationml/2006/main">
  <p:tag name="KSO_WM_UNIT_TABLE_BEAUTIFY" val="smartTable{a2f23673-f23a-49ee-a6d8-d62826f97a1e}"/>
</p:tagLst>
</file>

<file path=ppt/tags/tag155.xml><?xml version="1.0" encoding="utf-8"?>
<p:tagLst xmlns:p="http://schemas.openxmlformats.org/presentationml/2006/main">
  <p:tag name="KSO_WM_UNIT_TABLE_BEAUTIFY" val="smartTable{78e08a5f-f4c1-47cd-93fe-c0dfa94794e1}"/>
</p:tagLst>
</file>

<file path=ppt/tags/tag156.xml><?xml version="1.0" encoding="utf-8"?>
<p:tagLst xmlns:p="http://schemas.openxmlformats.org/presentationml/2006/main">
  <p:tag name="KSO_WM_UNIT_TABLE_BEAUTIFY" val="smartTable{00709f48-81f3-461c-9eea-1080eafe2e5b}"/>
  <p:tag name="TABLE_ENDDRAG_ORIGIN_RECT" val="1133*147"/>
  <p:tag name="TABLE_ENDDRAG_RECT" val="0*419*1133*147"/>
  <p:tag name="TABLE_EMPHASIZE_COLOR" val="16415013"/>
</p:tagLst>
</file>

<file path=ppt/tags/tag157.xml><?xml version="1.0" encoding="utf-8"?>
<p:tagLst xmlns:p="http://schemas.openxmlformats.org/presentationml/2006/main">
  <p:tag name="KSO_WM_UNIT_TABLE_BEAUTIFY" val="smartTable{6477d0f9-a824-4f9d-a85f-f8e6cd99508e}"/>
</p:tagLst>
</file>

<file path=ppt/tags/tag15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9.xml><?xml version="1.0" encoding="utf-8"?>
<p:tagLst xmlns:p="http://schemas.openxmlformats.org/presentationml/2006/main">
  <p:tag name="KSO_WM_UNIT_TABLE_BEAUTIFY" val="smartTable{6912f6e2-8fd1-4a4f-9ec0-6aa026056f43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TABLE_BEAUTIFY" val="smartTable{a2f23673-f23a-49ee-a6d8-d62826f97a1e}"/>
</p:tagLst>
</file>

<file path=ppt/tags/tag161.xml><?xml version="1.0" encoding="utf-8"?>
<p:tagLst xmlns:p="http://schemas.openxmlformats.org/presentationml/2006/main">
  <p:tag name="KSO_WM_UNIT_TABLE_BEAUTIFY" val="smartTable{78e08a5f-f4c1-47cd-93fe-c0dfa94794e1}"/>
</p:tagLst>
</file>

<file path=ppt/tags/tag162.xml><?xml version="1.0" encoding="utf-8"?>
<p:tagLst xmlns:p="http://schemas.openxmlformats.org/presentationml/2006/main">
  <p:tag name="KSO_WM_UNIT_TABLE_BEAUTIFY" val="smartTable{00709f48-81f3-461c-9eea-1080eafe2e5b}"/>
  <p:tag name="TABLE_ENDDRAG_ORIGIN_RECT" val="1134*215"/>
  <p:tag name="TABLE_ENDDRAG_RECT" val="0*351*1134*215"/>
  <p:tag name="TABLE_EMPHASIZE_COLOR" val="16415013"/>
</p:tagLst>
</file>

<file path=ppt/tags/tag163.xml><?xml version="1.0" encoding="utf-8"?>
<p:tagLst xmlns:p="http://schemas.openxmlformats.org/presentationml/2006/main">
  <p:tag name="KSO_WM_UNIT_TABLE_BEAUTIFY" val="smartTable{6477d0f9-a824-4f9d-a85f-f8e6cd99508e}"/>
</p:tagLst>
</file>

<file path=ppt/tags/tag1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5.xml><?xml version="1.0" encoding="utf-8"?>
<p:tagLst xmlns:p="http://schemas.openxmlformats.org/presentationml/2006/main">
  <p:tag name="KSO_WM_UNIT_TABLE_BEAUTIFY" val="smartTable{6912f6e2-8fd1-4a4f-9ec0-6aa026056f43}"/>
</p:tagLst>
</file>

<file path=ppt/tags/tag166.xml><?xml version="1.0" encoding="utf-8"?>
<p:tagLst xmlns:p="http://schemas.openxmlformats.org/presentationml/2006/main">
  <p:tag name="KSO_WM_UNIT_TABLE_BEAUTIFY" val="smartTable{a2f23673-f23a-49ee-a6d8-d62826f97a1e}"/>
</p:tagLst>
</file>

<file path=ppt/tags/tag167.xml><?xml version="1.0" encoding="utf-8"?>
<p:tagLst xmlns:p="http://schemas.openxmlformats.org/presentationml/2006/main">
  <p:tag name="KSO_WM_UNIT_TABLE_BEAUTIFY" val="smartTable{78e08a5f-f4c1-47cd-93fe-c0dfa94794e1}"/>
</p:tagLst>
</file>

<file path=ppt/tags/tag168.xml><?xml version="1.0" encoding="utf-8"?>
<p:tagLst xmlns:p="http://schemas.openxmlformats.org/presentationml/2006/main">
  <p:tag name="KSO_WM_UNIT_TABLE_BEAUTIFY" val="smartTable{6477d0f9-a824-4f9d-a85f-f8e6cd99508e}"/>
</p:tagLst>
</file>

<file path=ppt/tags/tag169.xml><?xml version="1.0" encoding="utf-8"?>
<p:tagLst xmlns:p="http://schemas.openxmlformats.org/presentationml/2006/main">
  <p:tag name="KSO_WM_UNIT_TABLE_BEAUTIFY" val="smartTable{f76f4041-bf4b-46fb-84b5-56f233c08ff5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1.xml><?xml version="1.0" encoding="utf-8"?>
<p:tagLst xmlns:p="http://schemas.openxmlformats.org/presentationml/2006/main">
  <p:tag name="KSO_WM_UNIT_TABLE_BEAUTIFY" val="smartTable{6912f6e2-8fd1-4a4f-9ec0-6aa026056f43}"/>
</p:tagLst>
</file>

<file path=ppt/tags/tag172.xml><?xml version="1.0" encoding="utf-8"?>
<p:tagLst xmlns:p="http://schemas.openxmlformats.org/presentationml/2006/main">
  <p:tag name="KSO_WM_UNIT_TABLE_BEAUTIFY" val="smartTable{a2f23673-f23a-49ee-a6d8-d62826f97a1e}"/>
</p:tagLst>
</file>

<file path=ppt/tags/tag173.xml><?xml version="1.0" encoding="utf-8"?>
<p:tagLst xmlns:p="http://schemas.openxmlformats.org/presentationml/2006/main">
  <p:tag name="KSO_WM_UNIT_TABLE_BEAUTIFY" val="smartTable{78e08a5f-f4c1-47cd-93fe-c0dfa94794e1}"/>
</p:tagLst>
</file>

<file path=ppt/tags/tag174.xml><?xml version="1.0" encoding="utf-8"?>
<p:tagLst xmlns:p="http://schemas.openxmlformats.org/presentationml/2006/main">
  <p:tag name="KSO_WM_UNIT_TABLE_BEAUTIFY" val="smartTable{00709f48-81f3-461c-9eea-1080eafe2e5b}"/>
  <p:tag name="TABLE_ENDDRAG_ORIGIN_RECT" val="1134*171"/>
  <p:tag name="TABLE_ENDDRAG_RECT" val="0*364*1134*171"/>
  <p:tag name="TABLE_EMPHASIZE_COLOR" val="16415013"/>
</p:tagLst>
</file>

<file path=ppt/tags/tag175.xml><?xml version="1.0" encoding="utf-8"?>
<p:tagLst xmlns:p="http://schemas.openxmlformats.org/presentationml/2006/main">
  <p:tag name="KSO_WM_UNIT_TABLE_BEAUTIFY" val="smartTable{6477d0f9-a824-4f9d-a85f-f8e6cd99508e}"/>
</p:tagLst>
</file>

<file path=ppt/tags/tag1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7.xml><?xml version="1.0" encoding="utf-8"?>
<p:tagLst xmlns:p="http://schemas.openxmlformats.org/presentationml/2006/main">
  <p:tag name="KSO_WM_UNIT_TABLE_BEAUTIFY" val="smartTable{6912f6e2-8fd1-4a4f-9ec0-6aa026056f43}"/>
</p:tagLst>
</file>

<file path=ppt/tags/tag178.xml><?xml version="1.0" encoding="utf-8"?>
<p:tagLst xmlns:p="http://schemas.openxmlformats.org/presentationml/2006/main">
  <p:tag name="KSO_WM_UNIT_TABLE_BEAUTIFY" val="smartTable{a2f23673-f23a-49ee-a6d8-d62826f97a1e}"/>
</p:tagLst>
</file>

<file path=ppt/tags/tag179.xml><?xml version="1.0" encoding="utf-8"?>
<p:tagLst xmlns:p="http://schemas.openxmlformats.org/presentationml/2006/main">
  <p:tag name="KSO_WM_UNIT_TABLE_BEAUTIFY" val="smartTable{78e08a5f-f4c1-47cd-93fe-c0dfa94794e1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TABLE_BEAUTIFY" val="smartTable{00709f48-81f3-461c-9eea-1080eafe2e5b}"/>
  <p:tag name="TABLE_ENDDRAG_ORIGIN_RECT" val="1134*204"/>
  <p:tag name="TABLE_ENDDRAG_RECT" val="0*361*1134*204"/>
  <p:tag name="TABLE_EMPHASIZE_COLOR" val="16415013"/>
</p:tagLst>
</file>

<file path=ppt/tags/tag181.xml><?xml version="1.0" encoding="utf-8"?>
<p:tagLst xmlns:p="http://schemas.openxmlformats.org/presentationml/2006/main">
  <p:tag name="KSO_WM_UNIT_TABLE_BEAUTIFY" val="smartTable{6477d0f9-a824-4f9d-a85f-f8e6cd99508e}"/>
</p:tagLst>
</file>

<file path=ppt/tags/tag18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3.xml><?xml version="1.0" encoding="utf-8"?>
<p:tagLst xmlns:p="http://schemas.openxmlformats.org/presentationml/2006/main">
  <p:tag name="KSO_WM_UNIT_TABLE_BEAUTIFY" val="smartTable{6912f6e2-8fd1-4a4f-9ec0-6aa026056f43}"/>
</p:tagLst>
</file>

<file path=ppt/tags/tag184.xml><?xml version="1.0" encoding="utf-8"?>
<p:tagLst xmlns:p="http://schemas.openxmlformats.org/presentationml/2006/main">
  <p:tag name="KSO_WM_UNIT_TABLE_BEAUTIFY" val="smartTable{a2f23673-f23a-49ee-a6d8-d62826f97a1e}"/>
</p:tagLst>
</file>

<file path=ppt/tags/tag185.xml><?xml version="1.0" encoding="utf-8"?>
<p:tagLst xmlns:p="http://schemas.openxmlformats.org/presentationml/2006/main">
  <p:tag name="KSO_WM_UNIT_TABLE_BEAUTIFY" val="smartTable{78e08a5f-f4c1-47cd-93fe-c0dfa94794e1}"/>
</p:tagLst>
</file>

<file path=ppt/tags/tag186.xml><?xml version="1.0" encoding="utf-8"?>
<p:tagLst xmlns:p="http://schemas.openxmlformats.org/presentationml/2006/main">
  <p:tag name="KSO_WM_UNIT_TABLE_BEAUTIFY" val="smartTable{00709f48-81f3-461c-9eea-1080eafe2e5b}"/>
  <p:tag name="TABLE_ENDDRAG_ORIGIN_RECT" val="1134*204"/>
  <p:tag name="TABLE_ENDDRAG_RECT" val="0*361*1134*204"/>
  <p:tag name="TABLE_EMPHASIZE_COLOR" val="16415013"/>
</p:tagLst>
</file>

<file path=ppt/tags/tag187.xml><?xml version="1.0" encoding="utf-8"?>
<p:tagLst xmlns:p="http://schemas.openxmlformats.org/presentationml/2006/main">
  <p:tag name="KSO_WM_UNIT_TABLE_BEAUTIFY" val="smartTable{6477d0f9-a824-4f9d-a85f-f8e6cd99508e}"/>
</p:tagLst>
</file>

<file path=ppt/tags/tag18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9.xml><?xml version="1.0" encoding="utf-8"?>
<p:tagLst xmlns:p="http://schemas.openxmlformats.org/presentationml/2006/main">
  <p:tag name="KSO_WM_UNIT_TABLE_BEAUTIFY" val="smartTable{6912f6e2-8fd1-4a4f-9ec0-6aa026056f43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TABLE_BEAUTIFY" val="smartTable{a2f23673-f23a-49ee-a6d8-d62826f97a1e}"/>
</p:tagLst>
</file>

<file path=ppt/tags/tag191.xml><?xml version="1.0" encoding="utf-8"?>
<p:tagLst xmlns:p="http://schemas.openxmlformats.org/presentationml/2006/main">
  <p:tag name="KSO_WM_UNIT_TABLE_BEAUTIFY" val="smartTable{78e08a5f-f4c1-47cd-93fe-c0dfa94794e1}"/>
</p:tagLst>
</file>

<file path=ppt/tags/tag192.xml><?xml version="1.0" encoding="utf-8"?>
<p:tagLst xmlns:p="http://schemas.openxmlformats.org/presentationml/2006/main">
  <p:tag name="KSO_WM_UNIT_TABLE_BEAUTIFY" val="smartTable{6477d0f9-a824-4f9d-a85f-f8e6cd99508e}"/>
</p:tagLst>
</file>

<file path=ppt/tags/tag193.xml><?xml version="1.0" encoding="utf-8"?>
<p:tagLst xmlns:p="http://schemas.openxmlformats.org/presentationml/2006/main">
  <p:tag name="KSO_WM_UNIT_TABLE_BEAUTIFY" val="smartTable{00709f48-81f3-461c-9eea-1080eafe2e5b}"/>
  <p:tag name="TABLE_ENDDRAG_ORIGIN_RECT" val="1134*215"/>
  <p:tag name="TABLE_ENDDRAG_RECT" val="0*351*1134*215"/>
  <p:tag name="TABLE_EMPHASIZE_COLOR" val="16415013"/>
</p:tagLst>
</file>

<file path=ppt/tags/tag19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5.xml><?xml version="1.0" encoding="utf-8"?>
<p:tagLst xmlns:p="http://schemas.openxmlformats.org/presentationml/2006/main">
  <p:tag name="KSO_WM_UNIT_TABLE_BEAUTIFY" val="smartTable{6912f6e2-8fd1-4a4f-9ec0-6aa026056f43}"/>
</p:tagLst>
</file>

<file path=ppt/tags/tag196.xml><?xml version="1.0" encoding="utf-8"?>
<p:tagLst xmlns:p="http://schemas.openxmlformats.org/presentationml/2006/main">
  <p:tag name="KSO_WM_UNIT_TABLE_BEAUTIFY" val="smartTable{a2f23673-f23a-49ee-a6d8-d62826f97a1e}"/>
</p:tagLst>
</file>

<file path=ppt/tags/tag197.xml><?xml version="1.0" encoding="utf-8"?>
<p:tagLst xmlns:p="http://schemas.openxmlformats.org/presentationml/2006/main">
  <p:tag name="KSO_WM_UNIT_TABLE_BEAUTIFY" val="smartTable{78e08a5f-f4c1-47cd-93fe-c0dfa94794e1}"/>
</p:tagLst>
</file>

<file path=ppt/tags/tag198.xml><?xml version="1.0" encoding="utf-8"?>
<p:tagLst xmlns:p="http://schemas.openxmlformats.org/presentationml/2006/main">
  <p:tag name="KSO_WM_UNIT_TABLE_BEAUTIFY" val="smartTable{6477d0f9-a824-4f9d-a85f-f8e6cd99508e}"/>
</p:tagLst>
</file>

<file path=ppt/tags/tag199.xml><?xml version="1.0" encoding="utf-8"?>
<p:tagLst xmlns:p="http://schemas.openxmlformats.org/presentationml/2006/main">
  <p:tag name="KSO_WM_UNIT_TABLE_BEAUTIFY" val="smartTable{00709f48-81f3-461c-9eea-1080eafe2e5b}"/>
  <p:tag name="TABLE_ENDDRAG_ORIGIN_RECT" val="1134*215"/>
  <p:tag name="TABLE_ENDDRAG_RECT" val="0*351*1134*215"/>
  <p:tag name="TABLE_EMPHASIZE_COLOR" val="16415013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1.xml><?xml version="1.0" encoding="utf-8"?>
<p:tagLst xmlns:p="http://schemas.openxmlformats.org/presentationml/2006/main">
  <p:tag name="KSO_WM_UNIT_TABLE_BEAUTIFY" val="smartTable{6912f6e2-8fd1-4a4f-9ec0-6aa026056f43}"/>
</p:tagLst>
</file>

<file path=ppt/tags/tag202.xml><?xml version="1.0" encoding="utf-8"?>
<p:tagLst xmlns:p="http://schemas.openxmlformats.org/presentationml/2006/main">
  <p:tag name="KSO_WM_UNIT_TABLE_BEAUTIFY" val="smartTable{a2f23673-f23a-49ee-a6d8-d62826f97a1e}"/>
</p:tagLst>
</file>

<file path=ppt/tags/tag203.xml><?xml version="1.0" encoding="utf-8"?>
<p:tagLst xmlns:p="http://schemas.openxmlformats.org/presentationml/2006/main">
  <p:tag name="KSO_WM_UNIT_TABLE_BEAUTIFY" val="smartTable{78e08a5f-f4c1-47cd-93fe-c0dfa94794e1}"/>
</p:tagLst>
</file>

<file path=ppt/tags/tag204.xml><?xml version="1.0" encoding="utf-8"?>
<p:tagLst xmlns:p="http://schemas.openxmlformats.org/presentationml/2006/main">
  <p:tag name="KSO_WM_UNIT_TABLE_BEAUTIFY" val="smartTable{6477d0f9-a824-4f9d-a85f-f8e6cd99508e}"/>
</p:tagLst>
</file>

<file path=ppt/tags/tag205.xml><?xml version="1.0" encoding="utf-8"?>
<p:tagLst xmlns:p="http://schemas.openxmlformats.org/presentationml/2006/main">
  <p:tag name="KSO_WM_UNIT_TABLE_BEAUTIFY" val="smartTable{74eeb531-a94a-4c6f-98ff-206193056711}"/>
</p:tagLst>
</file>

<file path=ppt/tags/tag20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7.xml><?xml version="1.0" encoding="utf-8"?>
<p:tagLst xmlns:p="http://schemas.openxmlformats.org/presentationml/2006/main">
  <p:tag name="KSO_WM_UNIT_TABLE_BEAUTIFY" val="smartTable{6912f6e2-8fd1-4a4f-9ec0-6aa026056f43}"/>
</p:tagLst>
</file>

<file path=ppt/tags/tag208.xml><?xml version="1.0" encoding="utf-8"?>
<p:tagLst xmlns:p="http://schemas.openxmlformats.org/presentationml/2006/main">
  <p:tag name="KSO_WM_UNIT_TABLE_BEAUTIFY" val="smartTable{a2f23673-f23a-49ee-a6d8-d62826f97a1e}"/>
</p:tagLst>
</file>

<file path=ppt/tags/tag209.xml><?xml version="1.0" encoding="utf-8"?>
<p:tagLst xmlns:p="http://schemas.openxmlformats.org/presentationml/2006/main">
  <p:tag name="KSO_WM_UNIT_TABLE_BEAUTIFY" val="smartTable{78e08a5f-f4c1-47cd-93fe-c0dfa94794e1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TABLE_BEAUTIFY" val="smartTable{6477d0f9-a824-4f9d-a85f-f8e6cd99508e}"/>
</p:tagLst>
</file>

<file path=ppt/tags/tag211.xml><?xml version="1.0" encoding="utf-8"?>
<p:tagLst xmlns:p="http://schemas.openxmlformats.org/presentationml/2006/main">
  <p:tag name="KSO_WM_UNIT_TABLE_BEAUTIFY" val="smartTable{f76f4041-bf4b-46fb-84b5-56f233c08ff5}"/>
</p:tagLst>
</file>

<file path=ppt/tags/tag21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3.xml><?xml version="1.0" encoding="utf-8"?>
<p:tagLst xmlns:p="http://schemas.openxmlformats.org/presentationml/2006/main">
  <p:tag name="KSO_WM_UNIT_TABLE_BEAUTIFY" val="smartTable{6912f6e2-8fd1-4a4f-9ec0-6aa026056f43}"/>
</p:tagLst>
</file>

<file path=ppt/tags/tag214.xml><?xml version="1.0" encoding="utf-8"?>
<p:tagLst xmlns:p="http://schemas.openxmlformats.org/presentationml/2006/main">
  <p:tag name="KSO_WM_UNIT_TABLE_BEAUTIFY" val="smartTable{a2f23673-f23a-49ee-a6d8-d62826f97a1e}"/>
</p:tagLst>
</file>

<file path=ppt/tags/tag215.xml><?xml version="1.0" encoding="utf-8"?>
<p:tagLst xmlns:p="http://schemas.openxmlformats.org/presentationml/2006/main">
  <p:tag name="KSO_WM_UNIT_TABLE_BEAUTIFY" val="smartTable{78e08a5f-f4c1-47cd-93fe-c0dfa94794e1}"/>
</p:tagLst>
</file>

<file path=ppt/tags/tag216.xml><?xml version="1.0" encoding="utf-8"?>
<p:tagLst xmlns:p="http://schemas.openxmlformats.org/presentationml/2006/main">
  <p:tag name="KSO_WM_UNIT_TABLE_BEAUTIFY" val="smartTable{00709f48-81f3-461c-9eea-1080eafe2e5b}"/>
  <p:tag name="TABLE_ENDDRAG_ORIGIN_RECT" val="1134*178"/>
  <p:tag name="TABLE_ENDDRAG_RECT" val="0*352*1134*178"/>
  <p:tag name="TABLE_EMPHASIZE_COLOR" val="16415013"/>
</p:tagLst>
</file>

<file path=ppt/tags/tag217.xml><?xml version="1.0" encoding="utf-8"?>
<p:tagLst xmlns:p="http://schemas.openxmlformats.org/presentationml/2006/main">
  <p:tag name="KSO_WM_UNIT_TABLE_BEAUTIFY" val="smartTable{6477d0f9-a824-4f9d-a85f-f8e6cd99508e}"/>
</p:tagLst>
</file>

<file path=ppt/tags/tag21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9.xml><?xml version="1.0" encoding="utf-8"?>
<p:tagLst xmlns:p="http://schemas.openxmlformats.org/presentationml/2006/main">
  <p:tag name="KSO_WM_UNIT_TABLE_BEAUTIFY" val="smartTable{6912f6e2-8fd1-4a4f-9ec0-6aa026056f43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TABLE_BEAUTIFY" val="smartTable{a2f23673-f23a-49ee-a6d8-d62826f97a1e}"/>
</p:tagLst>
</file>

<file path=ppt/tags/tag221.xml><?xml version="1.0" encoding="utf-8"?>
<p:tagLst xmlns:p="http://schemas.openxmlformats.org/presentationml/2006/main">
  <p:tag name="KSO_WM_UNIT_TABLE_BEAUTIFY" val="smartTable{78e08a5f-f4c1-47cd-93fe-c0dfa94794e1}"/>
</p:tagLst>
</file>

<file path=ppt/tags/tag222.xml><?xml version="1.0" encoding="utf-8"?>
<p:tagLst xmlns:p="http://schemas.openxmlformats.org/presentationml/2006/main">
  <p:tag name="KSO_WM_UNIT_TABLE_BEAUTIFY" val="smartTable{00709f48-81f3-461c-9eea-1080eafe2e5b}"/>
  <p:tag name="TABLE_ENDDRAG_ORIGIN_RECT" val="1134*214"/>
  <p:tag name="TABLE_ENDDRAG_RECT" val="0*352*1134*214"/>
  <p:tag name="TABLE_EMPHASIZE_COLOR" val="16415013"/>
</p:tagLst>
</file>

<file path=ppt/tags/tag223.xml><?xml version="1.0" encoding="utf-8"?>
<p:tagLst xmlns:p="http://schemas.openxmlformats.org/presentationml/2006/main">
  <p:tag name="KSO_WM_UNIT_TABLE_BEAUTIFY" val="smartTable{6477d0f9-a824-4f9d-a85f-f8e6cd99508e}"/>
</p:tagLst>
</file>

<file path=ppt/tags/tag22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5.xml><?xml version="1.0" encoding="utf-8"?>
<p:tagLst xmlns:p="http://schemas.openxmlformats.org/presentationml/2006/main">
  <p:tag name="KSO_WM_UNIT_TABLE_BEAUTIFY" val="smartTable{6912f6e2-8fd1-4a4f-9ec0-6aa026056f43}"/>
</p:tagLst>
</file>

<file path=ppt/tags/tag226.xml><?xml version="1.0" encoding="utf-8"?>
<p:tagLst xmlns:p="http://schemas.openxmlformats.org/presentationml/2006/main">
  <p:tag name="KSO_WM_UNIT_TABLE_BEAUTIFY" val="smartTable{a2f23673-f23a-49ee-a6d8-d62826f97a1e}"/>
</p:tagLst>
</file>

<file path=ppt/tags/tag227.xml><?xml version="1.0" encoding="utf-8"?>
<p:tagLst xmlns:p="http://schemas.openxmlformats.org/presentationml/2006/main">
  <p:tag name="KSO_WM_UNIT_TABLE_BEAUTIFY" val="smartTable{78e08a5f-f4c1-47cd-93fe-c0dfa94794e1}"/>
</p:tagLst>
</file>

<file path=ppt/tags/tag228.xml><?xml version="1.0" encoding="utf-8"?>
<p:tagLst xmlns:p="http://schemas.openxmlformats.org/presentationml/2006/main">
  <p:tag name="KSO_WM_UNIT_TABLE_BEAUTIFY" val="smartTable{00709f48-81f3-461c-9eea-1080eafe2e5b}"/>
  <p:tag name="TABLE_ENDDRAG_ORIGIN_RECT" val="1133*147"/>
  <p:tag name="TABLE_ENDDRAG_RECT" val="0*419*1133*147"/>
  <p:tag name="TABLE_EMPHASIZE_COLOR" val="16415013"/>
</p:tagLst>
</file>

<file path=ppt/tags/tag229.xml><?xml version="1.0" encoding="utf-8"?>
<p:tagLst xmlns:p="http://schemas.openxmlformats.org/presentationml/2006/main">
  <p:tag name="KSO_WM_UNIT_TABLE_BEAUTIFY" val="smartTable{6477d0f9-a824-4f9d-a85f-f8e6cd99508e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1.xml><?xml version="1.0" encoding="utf-8"?>
<p:tagLst xmlns:p="http://schemas.openxmlformats.org/presentationml/2006/main">
  <p:tag name="KSO_WM_UNIT_TABLE_BEAUTIFY" val="smartTable{6912f6e2-8fd1-4a4f-9ec0-6aa026056f43}"/>
</p:tagLst>
</file>

<file path=ppt/tags/tag232.xml><?xml version="1.0" encoding="utf-8"?>
<p:tagLst xmlns:p="http://schemas.openxmlformats.org/presentationml/2006/main">
  <p:tag name="KSO_WM_UNIT_TABLE_BEAUTIFY" val="smartTable{a2f23673-f23a-49ee-a6d8-d62826f97a1e}"/>
</p:tagLst>
</file>

<file path=ppt/tags/tag233.xml><?xml version="1.0" encoding="utf-8"?>
<p:tagLst xmlns:p="http://schemas.openxmlformats.org/presentationml/2006/main">
  <p:tag name="KSO_WM_UNIT_TABLE_BEAUTIFY" val="smartTable{78e08a5f-f4c1-47cd-93fe-c0dfa94794e1}"/>
</p:tagLst>
</file>

<file path=ppt/tags/tag234.xml><?xml version="1.0" encoding="utf-8"?>
<p:tagLst xmlns:p="http://schemas.openxmlformats.org/presentationml/2006/main">
  <p:tag name="KSO_WM_UNIT_TABLE_BEAUTIFY" val="smartTable{00709f48-81f3-461c-9eea-1080eafe2e5b}"/>
  <p:tag name="TABLE_ENDDRAG_ORIGIN_RECT" val="1133*147"/>
  <p:tag name="TABLE_ENDDRAG_RECT" val="0*419*1133*147"/>
  <p:tag name="TABLE_EMPHASIZE_COLOR" val="16415013"/>
</p:tagLst>
</file>

<file path=ppt/tags/tag235.xml><?xml version="1.0" encoding="utf-8"?>
<p:tagLst xmlns:p="http://schemas.openxmlformats.org/presentationml/2006/main">
  <p:tag name="KSO_WM_UNIT_TABLE_BEAUTIFY" val="smartTable{6477d0f9-a824-4f9d-a85f-f8e6cd99508e}"/>
</p:tagLst>
</file>

<file path=ppt/tags/tag23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7.xml><?xml version="1.0" encoding="utf-8"?>
<p:tagLst xmlns:p="http://schemas.openxmlformats.org/presentationml/2006/main">
  <p:tag name="KSO_WM_UNIT_TABLE_BEAUTIFY" val="smartTable{6912f6e2-8fd1-4a4f-9ec0-6aa026056f43}"/>
</p:tagLst>
</file>

<file path=ppt/tags/tag238.xml><?xml version="1.0" encoding="utf-8"?>
<p:tagLst xmlns:p="http://schemas.openxmlformats.org/presentationml/2006/main">
  <p:tag name="KSO_WM_UNIT_TABLE_BEAUTIFY" val="smartTable{a2f23673-f23a-49ee-a6d8-d62826f97a1e}"/>
</p:tagLst>
</file>

<file path=ppt/tags/tag239.xml><?xml version="1.0" encoding="utf-8"?>
<p:tagLst xmlns:p="http://schemas.openxmlformats.org/presentationml/2006/main">
  <p:tag name="KSO_WM_UNIT_TABLE_BEAUTIFY" val="smartTable{78e08a5f-f4c1-47cd-93fe-c0dfa94794e1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TABLE_BEAUTIFY" val="smartTable{00709f48-81f3-461c-9eea-1080eafe2e5b}"/>
  <p:tag name="TABLE_ENDDRAG_ORIGIN_RECT" val="1134*298"/>
  <p:tag name="TABLE_ENDDRAG_RECT" val="0*352*1134*298"/>
  <p:tag name="TABLE_EMPHASIZE_COLOR" val="16415013"/>
</p:tagLst>
</file>

<file path=ppt/tags/tag241.xml><?xml version="1.0" encoding="utf-8"?>
<p:tagLst xmlns:p="http://schemas.openxmlformats.org/presentationml/2006/main">
  <p:tag name="KSO_WM_UNIT_TABLE_BEAUTIFY" val="smartTable{6477d0f9-a824-4f9d-a85f-f8e6cd99508e}"/>
</p:tagLst>
</file>

<file path=ppt/tags/tag24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3.xml><?xml version="1.0" encoding="utf-8"?>
<p:tagLst xmlns:p="http://schemas.openxmlformats.org/presentationml/2006/main">
  <p:tag name="KSO_WM_UNIT_TABLE_BEAUTIFY" val="smartTable{6912f6e2-8fd1-4a4f-9ec0-6aa026056f43}"/>
</p:tagLst>
</file>

<file path=ppt/tags/tag244.xml><?xml version="1.0" encoding="utf-8"?>
<p:tagLst xmlns:p="http://schemas.openxmlformats.org/presentationml/2006/main">
  <p:tag name="KSO_WM_UNIT_TABLE_BEAUTIFY" val="smartTable{a2f23673-f23a-49ee-a6d8-d62826f97a1e}"/>
</p:tagLst>
</file>

<file path=ppt/tags/tag245.xml><?xml version="1.0" encoding="utf-8"?>
<p:tagLst xmlns:p="http://schemas.openxmlformats.org/presentationml/2006/main">
  <p:tag name="KSO_WM_UNIT_TABLE_BEAUTIFY" val="smartTable{78e08a5f-f4c1-47cd-93fe-c0dfa94794e1}"/>
</p:tagLst>
</file>

<file path=ppt/tags/tag246.xml><?xml version="1.0" encoding="utf-8"?>
<p:tagLst xmlns:p="http://schemas.openxmlformats.org/presentationml/2006/main">
  <p:tag name="KSO_WM_UNIT_TABLE_BEAUTIFY" val="smartTable{00709f48-81f3-461c-9eea-1080eafe2e5b}"/>
  <p:tag name="TABLE_ENDDRAG_ORIGIN_RECT" val="1134*298"/>
  <p:tag name="TABLE_ENDDRAG_RECT" val="0*352*1134*298"/>
  <p:tag name="TABLE_EMPHASIZE_COLOR" val="16415013"/>
</p:tagLst>
</file>

<file path=ppt/tags/tag247.xml><?xml version="1.0" encoding="utf-8"?>
<p:tagLst xmlns:p="http://schemas.openxmlformats.org/presentationml/2006/main">
  <p:tag name="KSO_WM_UNIT_TABLE_BEAUTIFY" val="smartTable{6477d0f9-a824-4f9d-a85f-f8e6cd99508e}"/>
</p:tagLst>
</file>

<file path=ppt/tags/tag24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9.xml><?xml version="1.0" encoding="utf-8"?>
<p:tagLst xmlns:p="http://schemas.openxmlformats.org/presentationml/2006/main">
  <p:tag name="KSO_WM_UNIT_TABLE_BEAUTIFY" val="smartTable{6912f6e2-8fd1-4a4f-9ec0-6aa026056f43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TABLE_BEAUTIFY" val="smartTable{a2f23673-f23a-49ee-a6d8-d62826f97a1e}"/>
</p:tagLst>
</file>

<file path=ppt/tags/tag251.xml><?xml version="1.0" encoding="utf-8"?>
<p:tagLst xmlns:p="http://schemas.openxmlformats.org/presentationml/2006/main">
  <p:tag name="KSO_WM_UNIT_TABLE_BEAUTIFY" val="smartTable{78e08a5f-f4c1-47cd-93fe-c0dfa94794e1}"/>
</p:tagLst>
</file>

<file path=ppt/tags/tag252.xml><?xml version="1.0" encoding="utf-8"?>
<p:tagLst xmlns:p="http://schemas.openxmlformats.org/presentationml/2006/main">
  <p:tag name="KSO_WM_UNIT_TABLE_BEAUTIFY" val="smartTable{00709f48-81f3-461c-9eea-1080eafe2e5b}"/>
  <p:tag name="TABLE_ENDDRAG_ORIGIN_RECT" val="1134*298"/>
  <p:tag name="TABLE_ENDDRAG_RECT" val="0*352*1134*298"/>
  <p:tag name="TABLE_EMPHASIZE_COLOR" val="16415013"/>
</p:tagLst>
</file>

<file path=ppt/tags/tag253.xml><?xml version="1.0" encoding="utf-8"?>
<p:tagLst xmlns:p="http://schemas.openxmlformats.org/presentationml/2006/main">
  <p:tag name="KSO_WM_UNIT_TABLE_BEAUTIFY" val="smartTable{6477d0f9-a824-4f9d-a85f-f8e6cd99508e}"/>
</p:tagLst>
</file>

<file path=ppt/tags/tag25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5.xml><?xml version="1.0" encoding="utf-8"?>
<p:tagLst xmlns:p="http://schemas.openxmlformats.org/presentationml/2006/main">
  <p:tag name="KSO_WM_UNIT_TABLE_BEAUTIFY" val="smartTable{6912f6e2-8fd1-4a4f-9ec0-6aa026056f43}"/>
</p:tagLst>
</file>

<file path=ppt/tags/tag256.xml><?xml version="1.0" encoding="utf-8"?>
<p:tagLst xmlns:p="http://schemas.openxmlformats.org/presentationml/2006/main">
  <p:tag name="KSO_WM_UNIT_TABLE_BEAUTIFY" val="smartTable{a2f23673-f23a-49ee-a6d8-d62826f97a1e}"/>
</p:tagLst>
</file>

<file path=ppt/tags/tag257.xml><?xml version="1.0" encoding="utf-8"?>
<p:tagLst xmlns:p="http://schemas.openxmlformats.org/presentationml/2006/main">
  <p:tag name="KSO_WM_UNIT_TABLE_BEAUTIFY" val="smartTable{78e08a5f-f4c1-47cd-93fe-c0dfa94794e1}"/>
</p:tagLst>
</file>

<file path=ppt/tags/tag258.xml><?xml version="1.0" encoding="utf-8"?>
<p:tagLst xmlns:p="http://schemas.openxmlformats.org/presentationml/2006/main">
  <p:tag name="KSO_WM_UNIT_TABLE_BEAUTIFY" val="smartTable{00709f48-81f3-461c-9eea-1080eafe2e5b}"/>
  <p:tag name="TABLE_ENDDRAG_ORIGIN_RECT" val="1134*298"/>
  <p:tag name="TABLE_ENDDRAG_RECT" val="0*352*1134*298"/>
  <p:tag name="TABLE_EMPHASIZE_COLOR" val="16415013"/>
</p:tagLst>
</file>

<file path=ppt/tags/tag259.xml><?xml version="1.0" encoding="utf-8"?>
<p:tagLst xmlns:p="http://schemas.openxmlformats.org/presentationml/2006/main">
  <p:tag name="KSO_WM_UNIT_TABLE_BEAUTIFY" val="smartTable{6477d0f9-a824-4f9d-a85f-f8e6cd99508e}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1.xml><?xml version="1.0" encoding="utf-8"?>
<p:tagLst xmlns:p="http://schemas.openxmlformats.org/presentationml/2006/main">
  <p:tag name="KSO_WM_UNIT_TABLE_BEAUTIFY" val="smartTable{6912f6e2-8fd1-4a4f-9ec0-6aa026056f43}"/>
</p:tagLst>
</file>

<file path=ppt/tags/tag262.xml><?xml version="1.0" encoding="utf-8"?>
<p:tagLst xmlns:p="http://schemas.openxmlformats.org/presentationml/2006/main">
  <p:tag name="KSO_WM_UNIT_TABLE_BEAUTIFY" val="smartTable{a2f23673-f23a-49ee-a6d8-d62826f97a1e}"/>
</p:tagLst>
</file>

<file path=ppt/tags/tag263.xml><?xml version="1.0" encoding="utf-8"?>
<p:tagLst xmlns:p="http://schemas.openxmlformats.org/presentationml/2006/main">
  <p:tag name="KSO_WM_UNIT_TABLE_BEAUTIFY" val="smartTable{78e08a5f-f4c1-47cd-93fe-c0dfa94794e1}"/>
</p:tagLst>
</file>

<file path=ppt/tags/tag264.xml><?xml version="1.0" encoding="utf-8"?>
<p:tagLst xmlns:p="http://schemas.openxmlformats.org/presentationml/2006/main">
  <p:tag name="KSO_WM_UNIT_TABLE_BEAUTIFY" val="smartTable{00709f48-81f3-461c-9eea-1080eafe2e5b}"/>
  <p:tag name="TABLE_ENDDRAG_ORIGIN_RECT" val="1134*298"/>
  <p:tag name="TABLE_ENDDRAG_RECT" val="0*352*1134*298"/>
  <p:tag name="TABLE_EMPHASIZE_COLOR" val="16415013"/>
</p:tagLst>
</file>

<file path=ppt/tags/tag265.xml><?xml version="1.0" encoding="utf-8"?>
<p:tagLst xmlns:p="http://schemas.openxmlformats.org/presentationml/2006/main">
  <p:tag name="KSO_WM_UNIT_TABLE_BEAUTIFY" val="smartTable{6477d0f9-a824-4f9d-a85f-f8e6cd99508e}"/>
</p:tagLst>
</file>

<file path=ppt/tags/tag2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7.xml><?xml version="1.0" encoding="utf-8"?>
<p:tagLst xmlns:p="http://schemas.openxmlformats.org/presentationml/2006/main">
  <p:tag name="KSO_WM_UNIT_TABLE_BEAUTIFY" val="smartTable{6912f6e2-8fd1-4a4f-9ec0-6aa026056f43}"/>
</p:tagLst>
</file>

<file path=ppt/tags/tag268.xml><?xml version="1.0" encoding="utf-8"?>
<p:tagLst xmlns:p="http://schemas.openxmlformats.org/presentationml/2006/main">
  <p:tag name="KSO_WM_UNIT_TABLE_BEAUTIFY" val="smartTable{a2f23673-f23a-49ee-a6d8-d62826f97a1e}"/>
</p:tagLst>
</file>

<file path=ppt/tags/tag269.xml><?xml version="1.0" encoding="utf-8"?>
<p:tagLst xmlns:p="http://schemas.openxmlformats.org/presentationml/2006/main">
  <p:tag name="KSO_WM_UNIT_TABLE_BEAUTIFY" val="smartTable{78e08a5f-f4c1-47cd-93fe-c0dfa94794e1}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TABLE_BEAUTIFY" val="smartTable{00709f48-81f3-461c-9eea-1080eafe2e5b}"/>
  <p:tag name="TABLE_ENDDRAG_ORIGIN_RECT" val="1134*298"/>
  <p:tag name="TABLE_ENDDRAG_RECT" val="0*352*1134*298"/>
  <p:tag name="TABLE_EMPHASIZE_COLOR" val="16415013"/>
</p:tagLst>
</file>

<file path=ppt/tags/tag271.xml><?xml version="1.0" encoding="utf-8"?>
<p:tagLst xmlns:p="http://schemas.openxmlformats.org/presentationml/2006/main">
  <p:tag name="KSO_WM_UNIT_TABLE_BEAUTIFY" val="smartTable{6477d0f9-a824-4f9d-a85f-f8e6cd99508e}"/>
</p:tagLst>
</file>

<file path=ppt/tags/tag2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3.xml><?xml version="1.0" encoding="utf-8"?>
<p:tagLst xmlns:p="http://schemas.openxmlformats.org/presentationml/2006/main">
  <p:tag name="KSO_WM_UNIT_TABLE_BEAUTIFY" val="smartTable{6912f6e2-8fd1-4a4f-9ec0-6aa026056f43}"/>
</p:tagLst>
</file>

<file path=ppt/tags/tag274.xml><?xml version="1.0" encoding="utf-8"?>
<p:tagLst xmlns:p="http://schemas.openxmlformats.org/presentationml/2006/main">
  <p:tag name="KSO_WM_UNIT_TABLE_BEAUTIFY" val="smartTable{a2f23673-f23a-49ee-a6d8-d62826f97a1e}"/>
</p:tagLst>
</file>

<file path=ppt/tags/tag275.xml><?xml version="1.0" encoding="utf-8"?>
<p:tagLst xmlns:p="http://schemas.openxmlformats.org/presentationml/2006/main">
  <p:tag name="KSO_WM_UNIT_TABLE_BEAUTIFY" val="smartTable{78e08a5f-f4c1-47cd-93fe-c0dfa94794e1}"/>
</p:tagLst>
</file>

<file path=ppt/tags/tag276.xml><?xml version="1.0" encoding="utf-8"?>
<p:tagLst xmlns:p="http://schemas.openxmlformats.org/presentationml/2006/main">
  <p:tag name="KSO_WM_UNIT_TABLE_BEAUTIFY" val="smartTable{00709f48-81f3-461c-9eea-1080eafe2e5b}"/>
  <p:tag name="TABLE_ENDDRAG_ORIGIN_RECT" val="1134*298"/>
  <p:tag name="TABLE_ENDDRAG_RECT" val="0*352*1134*298"/>
  <p:tag name="TABLE_EMPHASIZE_COLOR" val="16415013"/>
</p:tagLst>
</file>

<file path=ppt/tags/tag277.xml><?xml version="1.0" encoding="utf-8"?>
<p:tagLst xmlns:p="http://schemas.openxmlformats.org/presentationml/2006/main">
  <p:tag name="KSO_WM_UNIT_TABLE_BEAUTIFY" val="smartTable{6477d0f9-a824-4f9d-a85f-f8e6cd99508e}"/>
</p:tagLst>
</file>

<file path=ppt/tags/tag27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9.xml><?xml version="1.0" encoding="utf-8"?>
<p:tagLst xmlns:p="http://schemas.openxmlformats.org/presentationml/2006/main">
  <p:tag name="KSO_WM_UNIT_TABLE_BEAUTIFY" val="smartTable{6912f6e2-8fd1-4a4f-9ec0-6aa026056f43}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TABLE_BEAUTIFY" val="smartTable{a2f23673-f23a-49ee-a6d8-d62826f97a1e}"/>
</p:tagLst>
</file>

<file path=ppt/tags/tag281.xml><?xml version="1.0" encoding="utf-8"?>
<p:tagLst xmlns:p="http://schemas.openxmlformats.org/presentationml/2006/main">
  <p:tag name="KSO_WM_UNIT_TABLE_BEAUTIFY" val="smartTable{78e08a5f-f4c1-47cd-93fe-c0dfa94794e1}"/>
</p:tagLst>
</file>

<file path=ppt/tags/tag282.xml><?xml version="1.0" encoding="utf-8"?>
<p:tagLst xmlns:p="http://schemas.openxmlformats.org/presentationml/2006/main">
  <p:tag name="KSO_WM_UNIT_TABLE_BEAUTIFY" val="smartTable{00709f48-81f3-461c-9eea-1080eafe2e5b}"/>
  <p:tag name="TABLE_ENDDRAG_ORIGIN_RECT" val="1134*298"/>
  <p:tag name="TABLE_ENDDRAG_RECT" val="0*352*1134*298"/>
  <p:tag name="TABLE_EMPHASIZE_COLOR" val="16415013"/>
</p:tagLst>
</file>

<file path=ppt/tags/tag283.xml><?xml version="1.0" encoding="utf-8"?>
<p:tagLst xmlns:p="http://schemas.openxmlformats.org/presentationml/2006/main">
  <p:tag name="KSO_WM_UNIT_TABLE_BEAUTIFY" val="smartTable{6477d0f9-a824-4f9d-a85f-f8e6cd99508e}"/>
</p:tagLst>
</file>

<file path=ppt/tags/tag28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85.xml><?xml version="1.0" encoding="utf-8"?>
<p:tagLst xmlns:p="http://schemas.openxmlformats.org/presentationml/2006/main">
  <p:tag name="KSO_WM_UNIT_TABLE_BEAUTIFY" val="smartTable{6912f6e2-8fd1-4a4f-9ec0-6aa026056f43}"/>
</p:tagLst>
</file>

<file path=ppt/tags/tag286.xml><?xml version="1.0" encoding="utf-8"?>
<p:tagLst xmlns:p="http://schemas.openxmlformats.org/presentationml/2006/main">
  <p:tag name="KSO_WM_UNIT_TABLE_BEAUTIFY" val="smartTable{a2f23673-f23a-49ee-a6d8-d62826f97a1e}"/>
</p:tagLst>
</file>

<file path=ppt/tags/tag287.xml><?xml version="1.0" encoding="utf-8"?>
<p:tagLst xmlns:p="http://schemas.openxmlformats.org/presentationml/2006/main">
  <p:tag name="KSO_WM_UNIT_TABLE_BEAUTIFY" val="smartTable{78e08a5f-f4c1-47cd-93fe-c0dfa94794e1}"/>
</p:tagLst>
</file>

<file path=ppt/tags/tag288.xml><?xml version="1.0" encoding="utf-8"?>
<p:tagLst xmlns:p="http://schemas.openxmlformats.org/presentationml/2006/main">
  <p:tag name="KSO_WM_UNIT_TABLE_BEAUTIFY" val="smartTable{00709f48-81f3-461c-9eea-1080eafe2e5b}"/>
  <p:tag name="TABLE_ENDDRAG_ORIGIN_RECT" val="1134*298"/>
  <p:tag name="TABLE_ENDDRAG_RECT" val="0*352*1134*298"/>
  <p:tag name="TABLE_EMPHASIZE_COLOR" val="16415013"/>
</p:tagLst>
</file>

<file path=ppt/tags/tag289.xml><?xml version="1.0" encoding="utf-8"?>
<p:tagLst xmlns:p="http://schemas.openxmlformats.org/presentationml/2006/main">
  <p:tag name="KSO_WM_UNIT_TABLE_BEAUTIFY" val="smartTable{6477d0f9-a824-4f9d-a85f-f8e6cd99508e}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91.xml><?xml version="1.0" encoding="utf-8"?>
<p:tagLst xmlns:p="http://schemas.openxmlformats.org/presentationml/2006/main">
  <p:tag name="KSO_WM_UNIT_TABLE_BEAUTIFY" val="smartTable{6912f6e2-8fd1-4a4f-9ec0-6aa026056f43}"/>
</p:tagLst>
</file>

<file path=ppt/tags/tag292.xml><?xml version="1.0" encoding="utf-8"?>
<p:tagLst xmlns:p="http://schemas.openxmlformats.org/presentationml/2006/main">
  <p:tag name="KSO_WM_UNIT_TABLE_BEAUTIFY" val="smartTable{a2f23673-f23a-49ee-a6d8-d62826f97a1e}"/>
</p:tagLst>
</file>

<file path=ppt/tags/tag293.xml><?xml version="1.0" encoding="utf-8"?>
<p:tagLst xmlns:p="http://schemas.openxmlformats.org/presentationml/2006/main">
  <p:tag name="KSO_WM_UNIT_TABLE_BEAUTIFY" val="smartTable{78e08a5f-f4c1-47cd-93fe-c0dfa94794e1}"/>
</p:tagLst>
</file>

<file path=ppt/tags/tag294.xml><?xml version="1.0" encoding="utf-8"?>
<p:tagLst xmlns:p="http://schemas.openxmlformats.org/presentationml/2006/main">
  <p:tag name="KSO_WM_UNIT_TABLE_BEAUTIFY" val="smartTable{00709f48-81f3-461c-9eea-1080eafe2e5b}"/>
  <p:tag name="TABLE_ENDDRAG_ORIGIN_RECT" val="1134*298"/>
  <p:tag name="TABLE_ENDDRAG_RECT" val="0*352*1134*298"/>
  <p:tag name="TABLE_EMPHASIZE_COLOR" val="16415013"/>
</p:tagLst>
</file>

<file path=ppt/tags/tag295.xml><?xml version="1.0" encoding="utf-8"?>
<p:tagLst xmlns:p="http://schemas.openxmlformats.org/presentationml/2006/main">
  <p:tag name="KSO_WM_UNIT_TABLE_BEAUTIFY" val="smartTable{6477d0f9-a824-4f9d-a85f-f8e6cd99508e}"/>
</p:tagLst>
</file>

<file path=ppt/tags/tag29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97.xml><?xml version="1.0" encoding="utf-8"?>
<p:tagLst xmlns:p="http://schemas.openxmlformats.org/presentationml/2006/main">
  <p:tag name="KSO_WM_UNIT_TABLE_BEAUTIFY" val="smartTable{6912f6e2-8fd1-4a4f-9ec0-6aa026056f43}"/>
</p:tagLst>
</file>

<file path=ppt/tags/tag298.xml><?xml version="1.0" encoding="utf-8"?>
<p:tagLst xmlns:p="http://schemas.openxmlformats.org/presentationml/2006/main">
  <p:tag name="KSO_WM_UNIT_TABLE_BEAUTIFY" val="smartTable{a2f23673-f23a-49ee-a6d8-d62826f97a1e}"/>
</p:tagLst>
</file>

<file path=ppt/tags/tag299.xml><?xml version="1.0" encoding="utf-8"?>
<p:tagLst xmlns:p="http://schemas.openxmlformats.org/presentationml/2006/main">
  <p:tag name="KSO_WM_UNIT_TABLE_BEAUTIFY" val="smartTable{78e08a5f-f4c1-47cd-93fe-c0dfa94794e1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TABLE_BEAUTIFY" val="smartTable{00709f48-81f3-461c-9eea-1080eafe2e5b}"/>
  <p:tag name="TABLE_ENDDRAG_ORIGIN_RECT" val="1134*298"/>
  <p:tag name="TABLE_ENDDRAG_RECT" val="0*352*1134*298"/>
  <p:tag name="TABLE_EMPHASIZE_COLOR" val="16415013"/>
</p:tagLst>
</file>

<file path=ppt/tags/tag301.xml><?xml version="1.0" encoding="utf-8"?>
<p:tagLst xmlns:p="http://schemas.openxmlformats.org/presentationml/2006/main">
  <p:tag name="KSO_WM_UNIT_TABLE_BEAUTIFY" val="smartTable{6477d0f9-a824-4f9d-a85f-f8e6cd99508e}"/>
</p:tagLst>
</file>

<file path=ppt/tags/tag30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03.xml><?xml version="1.0" encoding="utf-8"?>
<p:tagLst xmlns:p="http://schemas.openxmlformats.org/presentationml/2006/main">
  <p:tag name="KSO_WM_UNIT_TABLE_BEAUTIFY" val="smartTable{6912f6e2-8fd1-4a4f-9ec0-6aa026056f43}"/>
</p:tagLst>
</file>

<file path=ppt/tags/tag304.xml><?xml version="1.0" encoding="utf-8"?>
<p:tagLst xmlns:p="http://schemas.openxmlformats.org/presentationml/2006/main">
  <p:tag name="KSO_WM_UNIT_TABLE_BEAUTIFY" val="smartTable{a2f23673-f23a-49ee-a6d8-d62826f97a1e}"/>
</p:tagLst>
</file>

<file path=ppt/tags/tag305.xml><?xml version="1.0" encoding="utf-8"?>
<p:tagLst xmlns:p="http://schemas.openxmlformats.org/presentationml/2006/main">
  <p:tag name="KSO_WM_UNIT_TABLE_BEAUTIFY" val="smartTable{78e08a5f-f4c1-47cd-93fe-c0dfa94794e1}"/>
</p:tagLst>
</file>

<file path=ppt/tags/tag306.xml><?xml version="1.0" encoding="utf-8"?>
<p:tagLst xmlns:p="http://schemas.openxmlformats.org/presentationml/2006/main">
  <p:tag name="KSO_WM_UNIT_TABLE_BEAUTIFY" val="smartTable{00709f48-81f3-461c-9eea-1080eafe2e5b}"/>
  <p:tag name="TABLE_ENDDRAG_ORIGIN_RECT" val="1134*298"/>
  <p:tag name="TABLE_ENDDRAG_RECT" val="0*352*1134*298"/>
  <p:tag name="TABLE_EMPHASIZE_COLOR" val="16415013"/>
</p:tagLst>
</file>

<file path=ppt/tags/tag307.xml><?xml version="1.0" encoding="utf-8"?>
<p:tagLst xmlns:p="http://schemas.openxmlformats.org/presentationml/2006/main">
  <p:tag name="KSO_WM_UNIT_TABLE_BEAUTIFY" val="smartTable{6477d0f9-a824-4f9d-a85f-f8e6cd99508e}"/>
</p:tagLst>
</file>

<file path=ppt/tags/tag30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09.xml><?xml version="1.0" encoding="utf-8"?>
<p:tagLst xmlns:p="http://schemas.openxmlformats.org/presentationml/2006/main">
  <p:tag name="KSO_WM_UNIT_TABLE_BEAUTIFY" val="smartTable{6912f6e2-8fd1-4a4f-9ec0-6aa026056f43}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TABLE_BEAUTIFY" val="smartTable{a2f23673-f23a-49ee-a6d8-d62826f97a1e}"/>
</p:tagLst>
</file>

<file path=ppt/tags/tag311.xml><?xml version="1.0" encoding="utf-8"?>
<p:tagLst xmlns:p="http://schemas.openxmlformats.org/presentationml/2006/main">
  <p:tag name="KSO_WM_UNIT_TABLE_BEAUTIFY" val="smartTable{78e08a5f-f4c1-47cd-93fe-c0dfa94794e1}"/>
</p:tagLst>
</file>

<file path=ppt/tags/tag312.xml><?xml version="1.0" encoding="utf-8"?>
<p:tagLst xmlns:p="http://schemas.openxmlformats.org/presentationml/2006/main">
  <p:tag name="KSO_WM_UNIT_TABLE_BEAUTIFY" val="smartTable{00709f48-81f3-461c-9eea-1080eafe2e5b}"/>
  <p:tag name="TABLE_ENDDRAG_ORIGIN_RECT" val="1134*298"/>
  <p:tag name="TABLE_ENDDRAG_RECT" val="0*352*1134*298"/>
  <p:tag name="TABLE_EMPHASIZE_COLOR" val="16415013"/>
</p:tagLst>
</file>

<file path=ppt/tags/tag313.xml><?xml version="1.0" encoding="utf-8"?>
<p:tagLst xmlns:p="http://schemas.openxmlformats.org/presentationml/2006/main">
  <p:tag name="KSO_WM_UNIT_TABLE_BEAUTIFY" val="smartTable{6477d0f9-a824-4f9d-a85f-f8e6cd99508e}"/>
</p:tagLst>
</file>

<file path=ppt/tags/tag31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15.xml><?xml version="1.0" encoding="utf-8"?>
<p:tagLst xmlns:p="http://schemas.openxmlformats.org/presentationml/2006/main">
  <p:tag name="KSO_WM_UNIT_TABLE_BEAUTIFY" val="smartTable{6912f6e2-8fd1-4a4f-9ec0-6aa026056f43}"/>
</p:tagLst>
</file>

<file path=ppt/tags/tag316.xml><?xml version="1.0" encoding="utf-8"?>
<p:tagLst xmlns:p="http://schemas.openxmlformats.org/presentationml/2006/main">
  <p:tag name="KSO_WM_UNIT_TABLE_BEAUTIFY" val="smartTable{a2f23673-f23a-49ee-a6d8-d62826f97a1e}"/>
</p:tagLst>
</file>

<file path=ppt/tags/tag317.xml><?xml version="1.0" encoding="utf-8"?>
<p:tagLst xmlns:p="http://schemas.openxmlformats.org/presentationml/2006/main">
  <p:tag name="KSO_WM_UNIT_TABLE_BEAUTIFY" val="smartTable{78e08a5f-f4c1-47cd-93fe-c0dfa94794e1}"/>
</p:tagLst>
</file>

<file path=ppt/tags/tag318.xml><?xml version="1.0" encoding="utf-8"?>
<p:tagLst xmlns:p="http://schemas.openxmlformats.org/presentationml/2006/main">
  <p:tag name="KSO_WM_UNIT_TABLE_BEAUTIFY" val="smartTable{00709f48-81f3-461c-9eea-1080eafe2e5b}"/>
  <p:tag name="TABLE_ENDDRAG_ORIGIN_RECT" val="1134*298"/>
  <p:tag name="TABLE_ENDDRAG_RECT" val="0*352*1134*298"/>
  <p:tag name="TABLE_EMPHASIZE_COLOR" val="16415013"/>
</p:tagLst>
</file>

<file path=ppt/tags/tag319.xml><?xml version="1.0" encoding="utf-8"?>
<p:tagLst xmlns:p="http://schemas.openxmlformats.org/presentationml/2006/main">
  <p:tag name="KSO_WM_UNIT_TABLE_BEAUTIFY" val="smartTable{6477d0f9-a824-4f9d-a85f-f8e6cd99508e}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21.xml><?xml version="1.0" encoding="utf-8"?>
<p:tagLst xmlns:p="http://schemas.openxmlformats.org/presentationml/2006/main">
  <p:tag name="KSO_WM_UNIT_TABLE_BEAUTIFY" val="smartTable{6912f6e2-8fd1-4a4f-9ec0-6aa026056f43}"/>
</p:tagLst>
</file>

<file path=ppt/tags/tag322.xml><?xml version="1.0" encoding="utf-8"?>
<p:tagLst xmlns:p="http://schemas.openxmlformats.org/presentationml/2006/main">
  <p:tag name="KSO_WM_UNIT_TABLE_BEAUTIFY" val="smartTable{a2f23673-f23a-49ee-a6d8-d62826f97a1e}"/>
</p:tagLst>
</file>

<file path=ppt/tags/tag323.xml><?xml version="1.0" encoding="utf-8"?>
<p:tagLst xmlns:p="http://schemas.openxmlformats.org/presentationml/2006/main">
  <p:tag name="KSO_WM_UNIT_TABLE_BEAUTIFY" val="smartTable{78e08a5f-f4c1-47cd-93fe-c0dfa94794e1}"/>
</p:tagLst>
</file>

<file path=ppt/tags/tag324.xml><?xml version="1.0" encoding="utf-8"?>
<p:tagLst xmlns:p="http://schemas.openxmlformats.org/presentationml/2006/main">
  <p:tag name="KSO_WM_UNIT_TABLE_BEAUTIFY" val="smartTable{00709f48-81f3-461c-9eea-1080eafe2e5b}"/>
  <p:tag name="TABLE_ENDDRAG_ORIGIN_RECT" val="1134*298"/>
  <p:tag name="TABLE_ENDDRAG_RECT" val="0*352*1134*298"/>
  <p:tag name="TABLE_EMPHASIZE_COLOR" val="16415013"/>
</p:tagLst>
</file>

<file path=ppt/tags/tag325.xml><?xml version="1.0" encoding="utf-8"?>
<p:tagLst xmlns:p="http://schemas.openxmlformats.org/presentationml/2006/main">
  <p:tag name="KSO_WM_UNIT_TABLE_BEAUTIFY" val="smartTable{6477d0f9-a824-4f9d-a85f-f8e6cd99508e}"/>
</p:tagLst>
</file>

<file path=ppt/tags/tag32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27.xml><?xml version="1.0" encoding="utf-8"?>
<p:tagLst xmlns:p="http://schemas.openxmlformats.org/presentationml/2006/main">
  <p:tag name="KSO_WM_UNIT_TABLE_BEAUTIFY" val="smartTable{6912f6e2-8fd1-4a4f-9ec0-6aa026056f43}"/>
</p:tagLst>
</file>

<file path=ppt/tags/tag328.xml><?xml version="1.0" encoding="utf-8"?>
<p:tagLst xmlns:p="http://schemas.openxmlformats.org/presentationml/2006/main">
  <p:tag name="KSO_WM_UNIT_TABLE_BEAUTIFY" val="smartTable{a2f23673-f23a-49ee-a6d8-d62826f97a1e}"/>
</p:tagLst>
</file>

<file path=ppt/tags/tag329.xml><?xml version="1.0" encoding="utf-8"?>
<p:tagLst xmlns:p="http://schemas.openxmlformats.org/presentationml/2006/main">
  <p:tag name="KSO_WM_UNIT_TABLE_BEAUTIFY" val="smartTable{78e08a5f-f4c1-47cd-93fe-c0dfa94794e1}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TABLE_BEAUTIFY" val="smartTable{00709f48-81f3-461c-9eea-1080eafe2e5b}"/>
  <p:tag name="TABLE_ENDDRAG_ORIGIN_RECT" val="1134*298"/>
  <p:tag name="TABLE_ENDDRAG_RECT" val="0*352*1134*298"/>
  <p:tag name="TABLE_EMPHASIZE_COLOR" val="16415013"/>
</p:tagLst>
</file>

<file path=ppt/tags/tag331.xml><?xml version="1.0" encoding="utf-8"?>
<p:tagLst xmlns:p="http://schemas.openxmlformats.org/presentationml/2006/main">
  <p:tag name="KSO_WM_UNIT_TABLE_BEAUTIFY" val="smartTable{6477d0f9-a824-4f9d-a85f-f8e6cd99508e}"/>
</p:tagLst>
</file>

<file path=ppt/tags/tag33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33.xml><?xml version="1.0" encoding="utf-8"?>
<p:tagLst xmlns:p="http://schemas.openxmlformats.org/presentationml/2006/main">
  <p:tag name="KSO_WM_UNIT_TABLE_BEAUTIFY" val="smartTable{6912f6e2-8fd1-4a4f-9ec0-6aa026056f43}"/>
</p:tagLst>
</file>

<file path=ppt/tags/tag334.xml><?xml version="1.0" encoding="utf-8"?>
<p:tagLst xmlns:p="http://schemas.openxmlformats.org/presentationml/2006/main">
  <p:tag name="KSO_WM_UNIT_TABLE_BEAUTIFY" val="smartTable{a2f23673-f23a-49ee-a6d8-d62826f97a1e}"/>
</p:tagLst>
</file>

<file path=ppt/tags/tag335.xml><?xml version="1.0" encoding="utf-8"?>
<p:tagLst xmlns:p="http://schemas.openxmlformats.org/presentationml/2006/main">
  <p:tag name="KSO_WM_UNIT_TABLE_BEAUTIFY" val="smartTable{78e08a5f-f4c1-47cd-93fe-c0dfa94794e1}"/>
</p:tagLst>
</file>

<file path=ppt/tags/tag336.xml><?xml version="1.0" encoding="utf-8"?>
<p:tagLst xmlns:p="http://schemas.openxmlformats.org/presentationml/2006/main">
  <p:tag name="KSO_WM_UNIT_TABLE_BEAUTIFY" val="smartTable{00709f48-81f3-461c-9eea-1080eafe2e5b}"/>
  <p:tag name="TABLE_ENDDRAG_ORIGIN_RECT" val="1134*298"/>
  <p:tag name="TABLE_ENDDRAG_RECT" val="0*352*1134*298"/>
  <p:tag name="TABLE_EMPHASIZE_COLOR" val="16415013"/>
</p:tagLst>
</file>

<file path=ppt/tags/tag337.xml><?xml version="1.0" encoding="utf-8"?>
<p:tagLst xmlns:p="http://schemas.openxmlformats.org/presentationml/2006/main">
  <p:tag name="KSO_WM_UNIT_TABLE_BEAUTIFY" val="smartTable{6477d0f9-a824-4f9d-a85f-f8e6cd99508e}"/>
</p:tagLst>
</file>

<file path=ppt/tags/tag33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39.xml><?xml version="1.0" encoding="utf-8"?>
<p:tagLst xmlns:p="http://schemas.openxmlformats.org/presentationml/2006/main">
  <p:tag name="KSO_WM_UNIT_TABLE_BEAUTIFY" val="smartTable{6912f6e2-8fd1-4a4f-9ec0-6aa026056f43}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TABLE_BEAUTIFY" val="smartTable{a2f23673-f23a-49ee-a6d8-d62826f97a1e}"/>
</p:tagLst>
</file>

<file path=ppt/tags/tag341.xml><?xml version="1.0" encoding="utf-8"?>
<p:tagLst xmlns:p="http://schemas.openxmlformats.org/presentationml/2006/main">
  <p:tag name="KSO_WM_UNIT_TABLE_BEAUTIFY" val="smartTable{78e08a5f-f4c1-47cd-93fe-c0dfa94794e1}"/>
</p:tagLst>
</file>

<file path=ppt/tags/tag342.xml><?xml version="1.0" encoding="utf-8"?>
<p:tagLst xmlns:p="http://schemas.openxmlformats.org/presentationml/2006/main">
  <p:tag name="KSO_WM_UNIT_TABLE_BEAUTIFY" val="smartTable{00709f48-81f3-461c-9eea-1080eafe2e5b}"/>
  <p:tag name="TABLE_ENDDRAG_ORIGIN_RECT" val="1134*298"/>
  <p:tag name="TABLE_ENDDRAG_RECT" val="0*352*1134*298"/>
  <p:tag name="TABLE_EMPHASIZE_COLOR" val="16415013"/>
</p:tagLst>
</file>

<file path=ppt/tags/tag343.xml><?xml version="1.0" encoding="utf-8"?>
<p:tagLst xmlns:p="http://schemas.openxmlformats.org/presentationml/2006/main">
  <p:tag name="KSO_WM_UNIT_TABLE_BEAUTIFY" val="smartTable{6477d0f9-a824-4f9d-a85f-f8e6cd99508e}"/>
</p:tagLst>
</file>

<file path=ppt/tags/tag34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45.xml><?xml version="1.0" encoding="utf-8"?>
<p:tagLst xmlns:p="http://schemas.openxmlformats.org/presentationml/2006/main">
  <p:tag name="KSO_WM_UNIT_TABLE_BEAUTIFY" val="smartTable{6912f6e2-8fd1-4a4f-9ec0-6aa026056f43}"/>
</p:tagLst>
</file>

<file path=ppt/tags/tag346.xml><?xml version="1.0" encoding="utf-8"?>
<p:tagLst xmlns:p="http://schemas.openxmlformats.org/presentationml/2006/main">
  <p:tag name="KSO_WM_UNIT_TABLE_BEAUTIFY" val="smartTable{a2f23673-f23a-49ee-a6d8-d62826f97a1e}"/>
</p:tagLst>
</file>

<file path=ppt/tags/tag347.xml><?xml version="1.0" encoding="utf-8"?>
<p:tagLst xmlns:p="http://schemas.openxmlformats.org/presentationml/2006/main">
  <p:tag name="KSO_WM_UNIT_TABLE_BEAUTIFY" val="smartTable{78e08a5f-f4c1-47cd-93fe-c0dfa94794e1}"/>
</p:tagLst>
</file>

<file path=ppt/tags/tag348.xml><?xml version="1.0" encoding="utf-8"?>
<p:tagLst xmlns:p="http://schemas.openxmlformats.org/presentationml/2006/main">
  <p:tag name="KSO_WM_UNIT_TABLE_BEAUTIFY" val="smartTable{00709f48-81f3-461c-9eea-1080eafe2e5b}"/>
  <p:tag name="TABLE_ENDDRAG_ORIGIN_RECT" val="1134*215"/>
  <p:tag name="TABLE_ENDDRAG_RECT" val="0*351*1134*215"/>
  <p:tag name="TABLE_EMPHASIZE_COLOR" val="16415013"/>
</p:tagLst>
</file>

<file path=ppt/tags/tag349.xml><?xml version="1.0" encoding="utf-8"?>
<p:tagLst xmlns:p="http://schemas.openxmlformats.org/presentationml/2006/main">
  <p:tag name="KSO_WM_UNIT_TABLE_BEAUTIFY" val="smartTable{6477d0f9-a824-4f9d-a85f-f8e6cd99508e}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51.xml><?xml version="1.0" encoding="utf-8"?>
<p:tagLst xmlns:p="http://schemas.openxmlformats.org/presentationml/2006/main">
  <p:tag name="KSO_WM_UNIT_TABLE_BEAUTIFY" val="smartTable{6912f6e2-8fd1-4a4f-9ec0-6aa026056f43}"/>
</p:tagLst>
</file>

<file path=ppt/tags/tag352.xml><?xml version="1.0" encoding="utf-8"?>
<p:tagLst xmlns:p="http://schemas.openxmlformats.org/presentationml/2006/main">
  <p:tag name="KSO_WM_UNIT_TABLE_BEAUTIFY" val="smartTable{a2f23673-f23a-49ee-a6d8-d62826f97a1e}"/>
</p:tagLst>
</file>

<file path=ppt/tags/tag353.xml><?xml version="1.0" encoding="utf-8"?>
<p:tagLst xmlns:p="http://schemas.openxmlformats.org/presentationml/2006/main">
  <p:tag name="KSO_WM_UNIT_TABLE_BEAUTIFY" val="smartTable{78e08a5f-f4c1-47cd-93fe-c0dfa94794e1}"/>
</p:tagLst>
</file>

<file path=ppt/tags/tag354.xml><?xml version="1.0" encoding="utf-8"?>
<p:tagLst xmlns:p="http://schemas.openxmlformats.org/presentationml/2006/main">
  <p:tag name="KSO_WM_UNIT_TABLE_BEAUTIFY" val="smartTable{00709f48-81f3-461c-9eea-1080eafe2e5b}"/>
  <p:tag name="TABLE_ENDDRAG_ORIGIN_RECT" val="1134*171"/>
  <p:tag name="TABLE_ENDDRAG_RECT" val="0*364*1134*171"/>
  <p:tag name="TABLE_EMPHASIZE_COLOR" val="16415013"/>
</p:tagLst>
</file>

<file path=ppt/tags/tag355.xml><?xml version="1.0" encoding="utf-8"?>
<p:tagLst xmlns:p="http://schemas.openxmlformats.org/presentationml/2006/main">
  <p:tag name="KSO_WM_UNIT_TABLE_BEAUTIFY" val="smartTable{6477d0f9-a824-4f9d-a85f-f8e6cd99508e}"/>
</p:tagLst>
</file>

<file path=ppt/tags/tag35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57.xml><?xml version="1.0" encoding="utf-8"?>
<p:tagLst xmlns:p="http://schemas.openxmlformats.org/presentationml/2006/main">
  <p:tag name="COMMONDATA" val="eyJoZGlkIjoiZjA3MjFmMmU3ZWQ5NzQzNDQyOWY4Y2ZiOGFiNTM2OWUifQ=="/>
  <p:tag name="KSO_WPP_MARK_KEY" val="c0f58da5-87fe-4a89-94e9-cfdbe282c37b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TABLE_BEAUTIFY" val="smartTable{6912f6e2-8fd1-4a4f-9ec0-6aa026056f43}"/>
</p:tagLst>
</file>

<file path=ppt/tags/tag64.xml><?xml version="1.0" encoding="utf-8"?>
<p:tagLst xmlns:p="http://schemas.openxmlformats.org/presentationml/2006/main">
  <p:tag name="KSO_WM_UNIT_TABLE_BEAUTIFY" val="smartTable{a2f23673-f23a-49ee-a6d8-d62826f97a1e}"/>
</p:tagLst>
</file>

<file path=ppt/tags/tag65.xml><?xml version="1.0" encoding="utf-8"?>
<p:tagLst xmlns:p="http://schemas.openxmlformats.org/presentationml/2006/main">
  <p:tag name="KSO_WM_UNIT_TABLE_BEAUTIFY" val="smartTable{78e08a5f-f4c1-47cd-93fe-c0dfa94794e1}"/>
</p:tagLst>
</file>

<file path=ppt/tags/tag66.xml><?xml version="1.0" encoding="utf-8"?>
<p:tagLst xmlns:p="http://schemas.openxmlformats.org/presentationml/2006/main">
  <p:tag name="KSO_WM_UNIT_TABLE_BEAUTIFY" val="smartTable{00709f48-81f3-461c-9eea-1080eafe2e5b}"/>
  <p:tag name="TABLE_ENDDRAG_ORIGIN_RECT" val="1133*147"/>
  <p:tag name="TABLE_ENDDRAG_RECT" val="0*419*1133*147"/>
  <p:tag name="TABLE_EMPHASIZE_COLOR" val="16415013"/>
</p:tagLst>
</file>

<file path=ppt/tags/tag67.xml><?xml version="1.0" encoding="utf-8"?>
<p:tagLst xmlns:p="http://schemas.openxmlformats.org/presentationml/2006/main">
  <p:tag name="KSO_WM_UNIT_TABLE_BEAUTIFY" val="smartTable{6477d0f9-a824-4f9d-a85f-f8e6cd99508e}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UNIT_TABLE_BEAUTIFY" val="smartTable{6912f6e2-8fd1-4a4f-9ec0-6aa026056f43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TABLE_BEAUTIFY" val="smartTable{a2f23673-f23a-49ee-a6d8-d62826f97a1e}"/>
</p:tagLst>
</file>

<file path=ppt/tags/tag71.xml><?xml version="1.0" encoding="utf-8"?>
<p:tagLst xmlns:p="http://schemas.openxmlformats.org/presentationml/2006/main">
  <p:tag name="KSO_WM_UNIT_TABLE_BEAUTIFY" val="smartTable{78e08a5f-f4c1-47cd-93fe-c0dfa94794e1}"/>
</p:tagLst>
</file>

<file path=ppt/tags/tag72.xml><?xml version="1.0" encoding="utf-8"?>
<p:tagLst xmlns:p="http://schemas.openxmlformats.org/presentationml/2006/main">
  <p:tag name="KSO_WM_UNIT_TABLE_BEAUTIFY" val="smartTable{00709f48-81f3-461c-9eea-1080eafe2e5b}"/>
  <p:tag name="TABLE_ENDDRAG_ORIGIN_RECT" val="1134*175"/>
  <p:tag name="TABLE_ENDDRAG_RECT" val="0*391*1134*175"/>
  <p:tag name="TABLE_EMPHASIZE_COLOR" val="16415013"/>
</p:tagLst>
</file>

<file path=ppt/tags/tag73.xml><?xml version="1.0" encoding="utf-8"?>
<p:tagLst xmlns:p="http://schemas.openxmlformats.org/presentationml/2006/main">
  <p:tag name="KSO_WM_UNIT_TABLE_BEAUTIFY" val="smartTable{6477d0f9-a824-4f9d-a85f-f8e6cd99508e}"/>
</p:tagLst>
</file>

<file path=ppt/tags/tag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UNIT_TABLE_BEAUTIFY" val="smartTable{6912f6e2-8fd1-4a4f-9ec0-6aa026056f43}"/>
</p:tagLst>
</file>

<file path=ppt/tags/tag76.xml><?xml version="1.0" encoding="utf-8"?>
<p:tagLst xmlns:p="http://schemas.openxmlformats.org/presentationml/2006/main">
  <p:tag name="KSO_WM_UNIT_TABLE_BEAUTIFY" val="smartTable{a2f23673-f23a-49ee-a6d8-d62826f97a1e}"/>
</p:tagLst>
</file>

<file path=ppt/tags/tag77.xml><?xml version="1.0" encoding="utf-8"?>
<p:tagLst xmlns:p="http://schemas.openxmlformats.org/presentationml/2006/main">
  <p:tag name="KSO_WM_UNIT_TABLE_BEAUTIFY" val="smartTable{78e08a5f-f4c1-47cd-93fe-c0dfa94794e1}"/>
</p:tagLst>
</file>

<file path=ppt/tags/tag78.xml><?xml version="1.0" encoding="utf-8"?>
<p:tagLst xmlns:p="http://schemas.openxmlformats.org/presentationml/2006/main">
  <p:tag name="KSO_WM_UNIT_TABLE_BEAUTIFY" val="smartTable{00709f48-81f3-461c-9eea-1080eafe2e5b}"/>
  <p:tag name="TABLE_ENDDRAG_ORIGIN_RECT" val="1133*472"/>
  <p:tag name="TABLE_ENDDRAG_RECT" val="0*356*1133*472"/>
  <p:tag name="TABLE_EMPHASIZE_COLOR" val="16415013"/>
</p:tagLst>
</file>

<file path=ppt/tags/tag79.xml><?xml version="1.0" encoding="utf-8"?>
<p:tagLst xmlns:p="http://schemas.openxmlformats.org/presentationml/2006/main">
  <p:tag name="KSO_WM_UNIT_TABLE_BEAUTIFY" val="smartTable{6477d0f9-a824-4f9d-a85f-f8e6cd99508e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p="http://schemas.openxmlformats.org/presentationml/2006/main">
  <p:tag name="KSO_WM_UNIT_TABLE_BEAUTIFY" val="smartTable{6912f6e2-8fd1-4a4f-9ec0-6aa026056f43}"/>
</p:tagLst>
</file>

<file path=ppt/tags/tag82.xml><?xml version="1.0" encoding="utf-8"?>
<p:tagLst xmlns:p="http://schemas.openxmlformats.org/presentationml/2006/main">
  <p:tag name="KSO_WM_UNIT_TABLE_BEAUTIFY" val="smartTable{a2f23673-f23a-49ee-a6d8-d62826f97a1e}"/>
</p:tagLst>
</file>

<file path=ppt/tags/tag83.xml><?xml version="1.0" encoding="utf-8"?>
<p:tagLst xmlns:p="http://schemas.openxmlformats.org/presentationml/2006/main">
  <p:tag name="KSO_WM_UNIT_TABLE_BEAUTIFY" val="smartTable{78e08a5f-f4c1-47cd-93fe-c0dfa94794e1}"/>
</p:tagLst>
</file>

<file path=ppt/tags/tag84.xml><?xml version="1.0" encoding="utf-8"?>
<p:tagLst xmlns:p="http://schemas.openxmlformats.org/presentationml/2006/main">
  <p:tag name="KSO_WM_UNIT_TABLE_BEAUTIFY" val="smartTable{6477d0f9-a824-4f9d-a85f-f8e6cd99508e}"/>
</p:tagLst>
</file>

<file path=ppt/tags/tag85.xml><?xml version="1.0" encoding="utf-8"?>
<p:tagLst xmlns:p="http://schemas.openxmlformats.org/presentationml/2006/main">
  <p:tag name="KSO_WM_UNIT_TABLE_BEAUTIFY" val="smartTable{e616918d-22af-474f-92cf-2bb3b0205161}"/>
</p:tagLst>
</file>

<file path=ppt/tags/tag8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p="http://schemas.openxmlformats.org/presentationml/2006/main">
  <p:tag name="KSO_WM_UNIT_TABLE_BEAUTIFY" val="smartTable{6912f6e2-8fd1-4a4f-9ec0-6aa026056f43}"/>
</p:tagLst>
</file>

<file path=ppt/tags/tag88.xml><?xml version="1.0" encoding="utf-8"?>
<p:tagLst xmlns:p="http://schemas.openxmlformats.org/presentationml/2006/main">
  <p:tag name="KSO_WM_UNIT_TABLE_BEAUTIFY" val="smartTable{a2f23673-f23a-49ee-a6d8-d62826f97a1e}"/>
</p:tagLst>
</file>

<file path=ppt/tags/tag89.xml><?xml version="1.0" encoding="utf-8"?>
<p:tagLst xmlns:p="http://schemas.openxmlformats.org/presentationml/2006/main">
  <p:tag name="KSO_WM_UNIT_TABLE_BEAUTIFY" val="smartTable{78e08a5f-f4c1-47cd-93fe-c0dfa94794e1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TABLE_BEAUTIFY" val="smartTable{6477d0f9-a824-4f9d-a85f-f8e6cd99508e}"/>
</p:tagLst>
</file>

<file path=ppt/tags/tag91.xml><?xml version="1.0" encoding="utf-8"?>
<p:tagLst xmlns:p="http://schemas.openxmlformats.org/presentationml/2006/main">
  <p:tag name="KSO_WM_UNIT_TABLE_BEAUTIFY" val="smartTable{f76f4041-bf4b-46fb-84b5-56f233c08ff5}"/>
</p:tagLst>
</file>

<file path=ppt/tags/tag9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p="http://schemas.openxmlformats.org/presentationml/2006/main">
  <p:tag name="KSO_WM_UNIT_TABLE_BEAUTIFY" val="smartTable{6912f6e2-8fd1-4a4f-9ec0-6aa026056f43}"/>
</p:tagLst>
</file>

<file path=ppt/tags/tag94.xml><?xml version="1.0" encoding="utf-8"?>
<p:tagLst xmlns:p="http://schemas.openxmlformats.org/presentationml/2006/main">
  <p:tag name="KSO_WM_UNIT_TABLE_BEAUTIFY" val="smartTable{a2f23673-f23a-49ee-a6d8-d62826f97a1e}"/>
</p:tagLst>
</file>

<file path=ppt/tags/tag95.xml><?xml version="1.0" encoding="utf-8"?>
<p:tagLst xmlns:p="http://schemas.openxmlformats.org/presentationml/2006/main">
  <p:tag name="KSO_WM_UNIT_TABLE_BEAUTIFY" val="smartTable{78e08a5f-f4c1-47cd-93fe-c0dfa94794e1}"/>
</p:tagLst>
</file>

<file path=ppt/tags/tag96.xml><?xml version="1.0" encoding="utf-8"?>
<p:tagLst xmlns:p="http://schemas.openxmlformats.org/presentationml/2006/main">
  <p:tag name="KSO_WM_UNIT_TABLE_BEAUTIFY" val="smartTable{00709f48-81f3-461c-9eea-1080eafe2e5b}"/>
  <p:tag name="TABLE_ENDDRAG_ORIGIN_RECT" val="1134*298"/>
  <p:tag name="TABLE_ENDDRAG_RECT" val="0*352*1134*298"/>
  <p:tag name="TABLE_EMPHASIZE_COLOR" val="16415013"/>
</p:tagLst>
</file>

<file path=ppt/tags/tag97.xml><?xml version="1.0" encoding="utf-8"?>
<p:tagLst xmlns:p="http://schemas.openxmlformats.org/presentationml/2006/main">
  <p:tag name="KSO_WM_UNIT_TABLE_BEAUTIFY" val="smartTable{6477d0f9-a824-4f9d-a85f-f8e6cd99508e}"/>
</p:tagLst>
</file>

<file path=ppt/tags/tag9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9.xml><?xml version="1.0" encoding="utf-8"?>
<p:tagLst xmlns:p="http://schemas.openxmlformats.org/presentationml/2006/main">
  <p:tag name="KSO_WM_UNIT_TABLE_BEAUTIFY" val="smartTable{6912f6e2-8fd1-4a4f-9ec0-6aa026056f43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401301</Words>
  <Application>WPS 演示</Application>
  <PresentationFormat>宽屏</PresentationFormat>
  <Paragraphs>31210</Paragraphs>
  <Slides>49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57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黑色信函</cp:lastModifiedBy>
  <cp:revision>157</cp:revision>
  <dcterms:created xsi:type="dcterms:W3CDTF">2019-06-19T02:08:00Z</dcterms:created>
  <dcterms:modified xsi:type="dcterms:W3CDTF">2022-09-30T06:50:27Z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575CD2F506734B35AD34F32FD7EA028A</vt:lpwstr>
  </property>
</Properties>
</file>