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54" r:id="rId3"/>
    <p:sldId id="372" r:id="rId5"/>
    <p:sldId id="449" r:id="rId6"/>
    <p:sldId id="450" r:id="rId7"/>
    <p:sldId id="453" r:id="rId8"/>
    <p:sldId id="451" r:id="rId9"/>
    <p:sldId id="452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17" r:id="rId22"/>
    <p:sldId id="377" r:id="rId23"/>
    <p:sldId id="378" r:id="rId24"/>
    <p:sldId id="379" r:id="rId25"/>
    <p:sldId id="380" r:id="rId26"/>
    <p:sldId id="386" r:id="rId27"/>
    <p:sldId id="387" r:id="rId28"/>
    <p:sldId id="393" r:id="rId29"/>
    <p:sldId id="388" r:id="rId30"/>
    <p:sldId id="389" r:id="rId31"/>
    <p:sldId id="392" r:id="rId32"/>
    <p:sldId id="390" r:id="rId33"/>
    <p:sldId id="391" r:id="rId34"/>
  </p:sldIdLst>
  <p:sldSz cx="14399895" cy="719963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D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7"/>
        <p:guide pos="45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249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2.xml"/><Relationship Id="rId6" Type="http://schemas.openxmlformats.org/officeDocument/2006/relationships/image" Target="../media/image10.jpe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8.xml"/><Relationship Id="rId6" Type="http://schemas.openxmlformats.org/officeDocument/2006/relationships/image" Target="../media/image11.jpeg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4.xml"/><Relationship Id="rId6" Type="http://schemas.openxmlformats.org/officeDocument/2006/relationships/image" Target="../media/image12.jpeg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0.xml"/><Relationship Id="rId6" Type="http://schemas.openxmlformats.org/officeDocument/2006/relationships/image" Target="../media/image13.jpeg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6.xml"/><Relationship Id="rId6" Type="http://schemas.openxmlformats.org/officeDocument/2006/relationships/image" Target="../media/image14.jpeg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2.xml"/><Relationship Id="rId6" Type="http://schemas.openxmlformats.org/officeDocument/2006/relationships/image" Target="../media/image15.jpeg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8.xml"/><Relationship Id="rId6" Type="http://schemas.openxmlformats.org/officeDocument/2006/relationships/image" Target="../media/image16.jpeg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64.xml"/><Relationship Id="rId6" Type="http://schemas.openxmlformats.org/officeDocument/2006/relationships/image" Target="../media/image17.jpeg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170.xml"/><Relationship Id="rId6" Type="http://schemas.openxmlformats.org/officeDocument/2006/relationships/image" Target="../media/image18.jpeg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notesSlide" Target="../notesSlides/notesSlide18.xml"/><Relationship Id="rId1" Type="http://schemas.openxmlformats.org/officeDocument/2006/relationships/tags" Target="../tags/tag16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6.xml"/><Relationship Id="rId6" Type="http://schemas.openxmlformats.org/officeDocument/2006/relationships/image" Target="../media/image19.jpeg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2.xml"/><Relationship Id="rId6" Type="http://schemas.openxmlformats.org/officeDocument/2006/relationships/image" Target="../media/image20.jpeg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8.xml"/><Relationship Id="rId6" Type="http://schemas.openxmlformats.org/officeDocument/2006/relationships/image" Target="../media/image21.jpe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4.xml"/><Relationship Id="rId6" Type="http://schemas.openxmlformats.org/officeDocument/2006/relationships/image" Target="../media/image22.jpeg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0.xml"/><Relationship Id="rId6" Type="http://schemas.openxmlformats.org/officeDocument/2006/relationships/image" Target="../media/image23.jpeg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6.xml"/><Relationship Id="rId6" Type="http://schemas.openxmlformats.org/officeDocument/2006/relationships/image" Target="../media/image24.jpeg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2.xml"/><Relationship Id="rId6" Type="http://schemas.openxmlformats.org/officeDocument/2006/relationships/image" Target="../media/image25.jpeg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8.xml"/><Relationship Id="rId6" Type="http://schemas.openxmlformats.org/officeDocument/2006/relationships/image" Target="../media/image26.jpeg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4.xml"/><Relationship Id="rId6" Type="http://schemas.openxmlformats.org/officeDocument/2006/relationships/image" Target="../media/image27.jpeg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30.xml"/><Relationship Id="rId6" Type="http://schemas.openxmlformats.org/officeDocument/2006/relationships/image" Target="../media/image28.png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36.xml"/><Relationship Id="rId6" Type="http://schemas.openxmlformats.org/officeDocument/2006/relationships/image" Target="../media/image29.jpeg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jpe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42.xml"/><Relationship Id="rId6" Type="http://schemas.openxmlformats.org/officeDocument/2006/relationships/image" Target="../media/image30.jpeg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48.xml"/><Relationship Id="rId6" Type="http://schemas.openxmlformats.org/officeDocument/2006/relationships/image" Target="../media/image31.jpeg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image" Target="../media/image5.jpe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6" Type="http://schemas.openxmlformats.org/officeDocument/2006/relationships/image" Target="../media/image7.jpe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8.jpe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6.xml"/><Relationship Id="rId6" Type="http://schemas.openxmlformats.org/officeDocument/2006/relationships/image" Target="../media/image9.jpe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1270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424680"/>
          <a:ext cx="14398625" cy="27743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235"/>
                <a:gridCol w="2092960"/>
                <a:gridCol w="2922905"/>
                <a:gridCol w="3187700"/>
              </a:tblGrid>
              <a:tr h="6248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39395"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135*220*17mm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8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190*240*17mm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81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50pcs2835SMD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210*280*17mm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9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230*340*17mm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8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340*460*17mm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8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</a:t>
                      </a: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380*500*17mm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81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</a:t>
                      </a: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420*560*17mm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400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</a:t>
                      </a: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460*600*17mm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381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500*650*17mm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526915"/>
          <a:ext cx="14393545" cy="267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890"/>
                <a:gridCol w="1510030"/>
                <a:gridCol w="2261235"/>
                <a:gridCol w="2091690"/>
                <a:gridCol w="2922270"/>
                <a:gridCol w="3186430"/>
              </a:tblGrid>
              <a:tr h="77152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71145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110*90*28mm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11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135*110*30mm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17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152*124*32mm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17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172*142*35mm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11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240*196*42mm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17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285*235*45mm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717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335*275*45mm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5273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4180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890"/>
                <a:gridCol w="1510665"/>
                <a:gridCol w="2260600"/>
                <a:gridCol w="2092325"/>
                <a:gridCol w="2922270"/>
                <a:gridCol w="3186430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115*89*95mm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180*140*110mm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225*185*150mm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285*235*150mm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235"/>
                <a:gridCol w="2092960"/>
                <a:gridCol w="2922905"/>
                <a:gridCol w="3187700"/>
              </a:tblGrid>
              <a:tr h="7219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54000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90-110LM/W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100*80*28mm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117*92*29mm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52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151*116*30mm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207*160*30mm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270*204*30mm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310*234*30mm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355*262*30mm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235"/>
                <a:gridCol w="2092960"/>
                <a:gridCol w="2922905"/>
                <a:gridCol w="3187700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199*188*46mm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238*228*35mm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290*280*50mm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330*320*50mm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4180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890"/>
                <a:gridCol w="1510665"/>
                <a:gridCol w="2260600"/>
                <a:gridCol w="2092325"/>
                <a:gridCol w="2922270"/>
                <a:gridCol w="3186430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165*165*38mm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220*204*39mm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251*241*39mm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300*270*39mm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86935"/>
          <a:ext cx="14399260" cy="25285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870"/>
                <a:gridCol w="2092325"/>
                <a:gridCol w="2923540"/>
                <a:gridCol w="3187700"/>
              </a:tblGrid>
              <a:tr h="72961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56540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90*25*70mm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140*25*120mm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170*28*150mm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210*30*180mm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380*35*250mm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350*42*303mm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654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380*35*250mm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9260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870"/>
                <a:gridCol w="2092325"/>
                <a:gridCol w="2923540"/>
                <a:gridCol w="3187700"/>
              </a:tblGrid>
              <a:tr h="80391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8321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135*115*36mm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185*155*44mm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8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230*195*45mm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285*240*55mm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345*280*70mm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425*325*80mm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1270" y="5062220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235"/>
                <a:gridCol w="2092960"/>
                <a:gridCol w="2922905"/>
                <a:gridCol w="3187700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180*175*45mm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225*220*50mm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280*270*70mm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4180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890"/>
                <a:gridCol w="1510665"/>
                <a:gridCol w="2260600"/>
                <a:gridCol w="2092325"/>
                <a:gridCol w="2922270"/>
                <a:gridCol w="3186430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FL20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240*205*58mm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300*245*70mm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345*290*73mm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400*325*78mm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FL20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1799590"/>
                <a:gridCol w="1800225"/>
                <a:gridCol w="2546985"/>
                <a:gridCol w="3609975"/>
                <a:gridCol w="2842260"/>
              </a:tblGrid>
              <a:tr h="102235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9591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117*109*27mm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9654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134*130*28mm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952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167*170*36mm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959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222*240*38mm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978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70W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222*240*38mm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3690"/>
                <a:gridCol w="987425"/>
                <a:gridCol w="1478151"/>
                <a:gridCol w="1367975"/>
                <a:gridCol w="1910715"/>
                <a:gridCol w="2083435"/>
                <a:gridCol w="1957070"/>
                <a:gridCol w="1651035"/>
                <a:gridCol w="1379129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203*156*2mm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460*340mm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530*350mm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277*225*2mm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580*360mm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446270"/>
          <a:ext cx="14399260" cy="275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729"/>
                <a:gridCol w="2185670"/>
                <a:gridCol w="2115800"/>
                <a:gridCol w="2230894"/>
                <a:gridCol w="3203079"/>
                <a:gridCol w="2864088"/>
              </a:tblGrid>
              <a:tr h="51816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en-US" sz="1600"/>
                        <a:t>Size (mm)</a:t>
                      </a:r>
                      <a:endParaRPr lang="en-US" alt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03200">
                <a:tc row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315*130*90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315*121*180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144pcs3030SMD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315*130*270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315*130*300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315*130*360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288pcs3030SMD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599*130*270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384pcs3030SMD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599*130*360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482pcs3030SMD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599*130*450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580pcs3030SMD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899*130*270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778pcs3030SMD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899*130*360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2032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976pcs3030SMD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899*130*450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Chip:3030SMD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785995"/>
          <a:ext cx="14399260" cy="2414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1800225"/>
                <a:gridCol w="1799590"/>
                <a:gridCol w="1800225"/>
                <a:gridCol w="3599815"/>
                <a:gridCol w="3599815"/>
              </a:tblGrid>
              <a:tr h="11188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Color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2448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RGBW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238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 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RGBW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238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RGBW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232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RGBW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Temperature:RGBW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528820"/>
          <a:ext cx="14399260" cy="26708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729"/>
                <a:gridCol w="2117090"/>
                <a:gridCol w="2116435"/>
                <a:gridCol w="2083574"/>
                <a:gridCol w="3610749"/>
                <a:gridCol w="2671683"/>
              </a:tblGrid>
              <a:tr h="10915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1623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1.8W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70LED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4-6 Hours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282*130*105MM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118LED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4-6 Hours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282*130*105MM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155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5.5W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128LED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4-6 Hours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282*130*105MM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155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6.5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192LED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4-6 Hours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282*130*105MM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  <a:tr h="3155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256LED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4-6 Hours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282*130*105MM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ABS+PC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160010"/>
          <a:ext cx="14399260" cy="26733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729"/>
                <a:gridCol w="2238375"/>
                <a:gridCol w="1731625"/>
                <a:gridCol w="2811919"/>
                <a:gridCol w="3172599"/>
                <a:gridCol w="2645013"/>
              </a:tblGrid>
              <a:tr h="10915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1623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single-head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double-heads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56pcs5730SMD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155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three-heads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78pcs5730SMD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Frameless panel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Material:Aluminum+PMMA/PS/MS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Voltage:AC85- 265V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 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      CRI&gt;80   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Span：50000hours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Certificate：CE,ROHS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160010"/>
          <a:ext cx="14399260" cy="20396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2238375"/>
                <a:gridCol w="1731645"/>
                <a:gridCol w="3378200"/>
                <a:gridCol w="2606675"/>
                <a:gridCol w="2644775"/>
              </a:tblGrid>
              <a:tr h="936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54000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20pcs5730SMD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 18650, 1200mAh lithium battery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90*25*70mm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540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100pcs5730SMD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 18650, 1200mAh lithium battery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210*30*180mm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Frameless panel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Material:Aluminum+PMMA/PS/MS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Voltage:AC85- 265V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 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      CRI&gt;80   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Span：50000hours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Certificate：CE,ROHS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527550"/>
          <a:ext cx="14399260" cy="267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729"/>
                <a:gridCol w="2238375"/>
                <a:gridCol w="1731625"/>
                <a:gridCol w="2811919"/>
                <a:gridCol w="3172599"/>
                <a:gridCol w="2645013"/>
              </a:tblGrid>
              <a:tr h="10915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Solar Panel</a:t>
                      </a:r>
                      <a:endParaRPr 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16230">
                <a:tc rowSpan="5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1500 cycle Li-ion battery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Monocrystalline silicon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155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Material:Aluminium alloy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462780"/>
          <a:ext cx="14399260" cy="2747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2238375"/>
                <a:gridCol w="1731645"/>
                <a:gridCol w="2811780"/>
                <a:gridCol w="3173095"/>
                <a:gridCol w="2644775"/>
              </a:tblGrid>
              <a:tr h="7899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Battery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Solar Panel</a:t>
                      </a:r>
                      <a:endParaRPr lang="en-US" sz="1600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17170">
                <a:tc rowSpan="9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FLN09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Monocrystalline silicon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1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805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320pcs5730SMD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1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171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3.7V/1800mAh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10000"/>
                        </a:lnSpc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Frameless panel light 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Material:Aluminum+PMMA/PS/MS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Voltage:AC85- 265V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Chip Brand 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      CRI&gt;80   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Temperature:-20℃ -50℃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Span：50000hours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Certificate：CE,ROHS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506595"/>
          <a:ext cx="14399260" cy="26930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2238375"/>
                <a:gridCol w="1731645"/>
                <a:gridCol w="2811780"/>
                <a:gridCol w="3173095"/>
                <a:gridCol w="2644775"/>
              </a:tblGrid>
              <a:tr h="8896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57810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FLN10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39.5*32*25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37*32.5*27.5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40.5*37*35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45.5*39*35.5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45.5*42*29.5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8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42.5*34*25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71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47.5*40*30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583430"/>
          <a:ext cx="14399260" cy="2616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2238375"/>
                <a:gridCol w="1731645"/>
                <a:gridCol w="2811780"/>
                <a:gridCol w="3173095"/>
                <a:gridCol w="2644775"/>
              </a:tblGrid>
              <a:tr h="9772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83210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FLN11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635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6289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635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321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257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FLN11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715" y="-13652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5666740"/>
          <a:ext cx="14399260" cy="15328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2238375"/>
                <a:gridCol w="1731645"/>
                <a:gridCol w="2811780"/>
                <a:gridCol w="3173095"/>
                <a:gridCol w="2644775"/>
              </a:tblGrid>
              <a:tr h="76898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Detection Range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Detection distance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76390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FLN12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22W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44pcs5730SMD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1600LM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180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15M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 PC +Heavy duty die-cast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Chip:5730SMD        Chip Brand:Epistar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FLN12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3690"/>
                <a:gridCol w="987425"/>
                <a:gridCol w="1478151"/>
                <a:gridCol w="1367975"/>
                <a:gridCol w="1910715"/>
                <a:gridCol w="2083435"/>
                <a:gridCol w="1957070"/>
                <a:gridCol w="1651035"/>
                <a:gridCol w="1379129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203*156*2mm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370*305mm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420*370mm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530*350mm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208pcs2835SMD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277*225*2mm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696460"/>
          <a:ext cx="14399260" cy="25031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590"/>
                <a:gridCol w="2238375"/>
                <a:gridCol w="1731645"/>
                <a:gridCol w="2811780"/>
                <a:gridCol w="3173095"/>
                <a:gridCol w="2644775"/>
              </a:tblGrid>
              <a:tr h="8216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80035">
                <a:tc rowSpan="6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FLN13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96PCSSMD5050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645*255*240mm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06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192PCSSMD5050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645*390*275mm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00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288PCSSMD5050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645*545*275mm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00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384PCSSMD5050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645*700*275mm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00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480PCSSMD5050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645*855*275mm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806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576PCSSMD5050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90-100lm/w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645*1010*275mm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Aluminum+PC Tens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Driver MEANWELL/DOMESTIC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FLN13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5160010"/>
          <a:ext cx="14399260" cy="26733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99729"/>
                <a:gridCol w="2238375"/>
                <a:gridCol w="1731625"/>
                <a:gridCol w="2811919"/>
                <a:gridCol w="3172599"/>
                <a:gridCol w="2645013"/>
              </a:tblGrid>
              <a:tr h="10915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Item Number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Wattage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LedQuantity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LuminousFlux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Beam Angle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Size (mm)</a:t>
                      </a:r>
                      <a:endParaRPr lang="en-US" sz="1600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16230">
                <a:tc rowSpan="3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FLN15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single-head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1600Lm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L12.4*W11.2*H15.1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1623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double-heads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56pcs5730SMD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L14.7*W14.7*H15.1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155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three-heads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78pcs5730SMD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L22.6*W14.7*H15.1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 Aluminum+PC Tens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Driver MEANWELL/DOMESTIC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Rating:IP65   PF&gt;98%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Temperature:2700K-7000K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~65℃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 ROHS LVD EMC certificate approved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FLN15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3690"/>
                <a:gridCol w="987425"/>
                <a:gridCol w="1478151"/>
                <a:gridCol w="1367975"/>
                <a:gridCol w="1910715"/>
                <a:gridCol w="2083435"/>
                <a:gridCol w="1957070"/>
                <a:gridCol w="1651035"/>
                <a:gridCol w="1379129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203*156*2mm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370*305mm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420*370mm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530*350mm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208pcs2835SMD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277*225*2mm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3690"/>
                <a:gridCol w="987425"/>
                <a:gridCol w="1478151"/>
                <a:gridCol w="1367975"/>
                <a:gridCol w="1910715"/>
                <a:gridCol w="2083435"/>
                <a:gridCol w="1957070"/>
                <a:gridCol w="1651035"/>
                <a:gridCol w="1379129"/>
              </a:tblGrid>
              <a:tr h="10394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Battery Capacity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6576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203*156*2mm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370*305mm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120-130LM/W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420*370mm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250*200*2mm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530*350mm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6639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208pcs2835SMD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277*225*2mm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395470"/>
          <a:ext cx="14398625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11500"/>
                <a:gridCol w="1940560"/>
                <a:gridCol w="2904490"/>
                <a:gridCol w="2687955"/>
                <a:gridCol w="3754120"/>
              </a:tblGrid>
              <a:tr h="72326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Bean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54000">
                <a:tc rowSpan="8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FL07</a:t>
                      </a:r>
                      <a:endParaRPr lang="en-US" alt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95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35pcs2835SMD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00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47pcs2835SMD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83pcs2835SMD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175pcs2835SMD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9972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266pcs2835SMD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312pcs2835SMD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564pcs2835SMD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4695825"/>
          <a:ext cx="1439354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1890"/>
                <a:gridCol w="1510030"/>
                <a:gridCol w="2261235"/>
                <a:gridCol w="2091690"/>
                <a:gridCol w="2922270"/>
                <a:gridCol w="3186430"/>
              </a:tblGrid>
              <a:tr h="7226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54000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140*250*17mm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170*288*17mm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210*300*17mm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240*300*17mm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340*460*17mm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378*278*17mm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25463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450*350*17mm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5204460"/>
          <a:ext cx="14399260" cy="19951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870"/>
                <a:gridCol w="2092325"/>
                <a:gridCol w="2923540"/>
                <a:gridCol w="3187700"/>
              </a:tblGrid>
              <a:tr h="117094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12115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FL09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185*215*315mm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121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185*225*350mm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635" y="5013325"/>
          <a:ext cx="14398625" cy="25038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3160"/>
                <a:gridCol w="1510665"/>
                <a:gridCol w="2261235"/>
                <a:gridCol w="2092325"/>
                <a:gridCol w="2924175"/>
                <a:gridCol w="3187065"/>
              </a:tblGrid>
              <a:tr h="115200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Lamp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size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Solar panel power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51689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FL10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6600mah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90-110LM/W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173*132*52mm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51752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65W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10000mah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205*248*58mm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FL10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a2f23673-f23a-49ee-a6d8-d62826f97a1e}"/>
</p:tagLst>
</file>

<file path=ppt/tags/tag101.xml><?xml version="1.0" encoding="utf-8"?>
<p:tagLst xmlns:p="http://schemas.openxmlformats.org/presentationml/2006/main">
  <p:tag name="KSO_WM_UNIT_TABLE_BEAUTIFY" val="smartTable{78e08a5f-f4c1-47cd-93fe-c0dfa94794e1}"/>
</p:tagLst>
</file>

<file path=ppt/tags/tag102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03.xml><?xml version="1.0" encoding="utf-8"?>
<p:tagLst xmlns:p="http://schemas.openxmlformats.org/presentationml/2006/main">
  <p:tag name="KSO_WM_UNIT_TABLE_BEAUTIFY" val="smartTable{6477d0f9-a824-4f9d-a85f-f8e6cd99508e}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TABLE_BEAUTIFY" val="smartTable{6912f6e2-8fd1-4a4f-9ec0-6aa026056f43}"/>
</p:tagLst>
</file>

<file path=ppt/tags/tag106.xml><?xml version="1.0" encoding="utf-8"?>
<p:tagLst xmlns:p="http://schemas.openxmlformats.org/presentationml/2006/main">
  <p:tag name="KSO_WM_UNIT_TABLE_BEAUTIFY" val="smartTable{a2f23673-f23a-49ee-a6d8-d62826f97a1e}"/>
</p:tagLst>
</file>

<file path=ppt/tags/tag107.xml><?xml version="1.0" encoding="utf-8"?>
<p:tagLst xmlns:p="http://schemas.openxmlformats.org/presentationml/2006/main">
  <p:tag name="KSO_WM_UNIT_TABLE_BEAUTIFY" val="smartTable{78e08a5f-f4c1-47cd-93fe-c0dfa94794e1}"/>
</p:tagLst>
</file>

<file path=ppt/tags/tag108.xml><?xml version="1.0" encoding="utf-8"?>
<p:tagLst xmlns:p="http://schemas.openxmlformats.org/presentationml/2006/main">
  <p:tag name="KSO_WM_UNIT_TABLE_BEAUTIFY" val="smartTable{00709f48-81f3-461c-9eea-1080eafe2e5b}"/>
  <p:tag name="TABLE_ENDDRAG_ORIGIN_RECT" val="1133*157"/>
  <p:tag name="TABLE_ENDDRAG_RECT" val="0*409*1133*157"/>
  <p:tag name="TABLE_EMPHASIZE_COLOR" val="16415013"/>
</p:tagLst>
</file>

<file path=ppt/tags/tag109.xml><?xml version="1.0" encoding="utf-8"?>
<p:tagLst xmlns:p="http://schemas.openxmlformats.org/presentationml/2006/main">
  <p:tag name="KSO_WM_UNIT_TABLE_BEAUTIFY" val="smartTable{6477d0f9-a824-4f9d-a85f-f8e6cd99508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TABLE_BEAUTIFY" val="smartTable{6912f6e2-8fd1-4a4f-9ec0-6aa026056f43}"/>
</p:tagLst>
</file>

<file path=ppt/tags/tag112.xml><?xml version="1.0" encoding="utf-8"?>
<p:tagLst xmlns:p="http://schemas.openxmlformats.org/presentationml/2006/main">
  <p:tag name="KSO_WM_UNIT_TABLE_BEAUTIFY" val="smartTable{a2f23673-f23a-49ee-a6d8-d62826f97a1e}"/>
</p:tagLst>
</file>

<file path=ppt/tags/tag113.xml><?xml version="1.0" encoding="utf-8"?>
<p:tagLst xmlns:p="http://schemas.openxmlformats.org/presentationml/2006/main">
  <p:tag name="KSO_WM_UNIT_TABLE_BEAUTIFY" val="smartTable{78e08a5f-f4c1-47cd-93fe-c0dfa94794e1}"/>
</p:tagLst>
</file>

<file path=ppt/tags/tag114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15.xml><?xml version="1.0" encoding="utf-8"?>
<p:tagLst xmlns:p="http://schemas.openxmlformats.org/presentationml/2006/main">
  <p:tag name="KSO_WM_UNIT_TABLE_BEAUTIFY" val="smartTable{6477d0f9-a824-4f9d-a85f-f8e6cd99508e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UNIT_TABLE_BEAUTIFY" val="smartTable{6912f6e2-8fd1-4a4f-9ec0-6aa026056f43}"/>
</p:tagLst>
</file>

<file path=ppt/tags/tag118.xml><?xml version="1.0" encoding="utf-8"?>
<p:tagLst xmlns:p="http://schemas.openxmlformats.org/presentationml/2006/main">
  <p:tag name="KSO_WM_UNIT_TABLE_BEAUTIFY" val="smartTable{a2f23673-f23a-49ee-a6d8-d62826f97a1e}"/>
</p:tagLst>
</file>

<file path=ppt/tags/tag119.xml><?xml version="1.0" encoding="utf-8"?>
<p:tagLst xmlns:p="http://schemas.openxmlformats.org/presentationml/2006/main">
  <p:tag name="KSO_WM_UNIT_TABLE_BEAUTIFY" val="smartTable{78e08a5f-f4c1-47cd-93fe-c0dfa94794e1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ABLE_BEAUTIFY" val="smartTable{00709f48-81f3-461c-9eea-1080eafe2e5b}"/>
  <p:tag name="TABLE_ENDDRAG_ORIGIN_RECT" val="1133*210"/>
  <p:tag name="TABLE_ENDDRAG_RECT" val="0*356*1133*210"/>
  <p:tag name="TABLE_EMPHASIZE_COLOR" val="16415013"/>
</p:tagLst>
</file>

<file path=ppt/tags/tag121.xml><?xml version="1.0" encoding="utf-8"?>
<p:tagLst xmlns:p="http://schemas.openxmlformats.org/presentationml/2006/main">
  <p:tag name="KSO_WM_UNIT_TABLE_BEAUTIFY" val="smartTable{6477d0f9-a824-4f9d-a85f-f8e6cd99508e}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p="http://schemas.openxmlformats.org/presentationml/2006/main">
  <p:tag name="KSO_WM_UNIT_TABLE_BEAUTIFY" val="smartTable{6912f6e2-8fd1-4a4f-9ec0-6aa026056f43}"/>
</p:tagLst>
</file>

<file path=ppt/tags/tag124.xml><?xml version="1.0" encoding="utf-8"?>
<p:tagLst xmlns:p="http://schemas.openxmlformats.org/presentationml/2006/main">
  <p:tag name="KSO_WM_UNIT_TABLE_BEAUTIFY" val="smartTable{a2f23673-f23a-49ee-a6d8-d62826f97a1e}"/>
</p:tagLst>
</file>

<file path=ppt/tags/tag125.xml><?xml version="1.0" encoding="utf-8"?>
<p:tagLst xmlns:p="http://schemas.openxmlformats.org/presentationml/2006/main">
  <p:tag name="KSO_WM_UNIT_TABLE_BEAUTIFY" val="smartTable{78e08a5f-f4c1-47cd-93fe-c0dfa94794e1}"/>
</p:tagLst>
</file>

<file path=ppt/tags/tag126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27.xml><?xml version="1.0" encoding="utf-8"?>
<p:tagLst xmlns:p="http://schemas.openxmlformats.org/presentationml/2006/main">
  <p:tag name="KSO_WM_UNIT_TABLE_BEAUTIFY" val="smartTable{6477d0f9-a824-4f9d-a85f-f8e6cd99508e}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ABLE_BEAUTIFY" val="smartTable{6912f6e2-8fd1-4a4f-9ec0-6aa026056f43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a2f23673-f23a-49ee-a6d8-d62826f97a1e}"/>
</p:tagLst>
</file>

<file path=ppt/tags/tag131.xml><?xml version="1.0" encoding="utf-8"?>
<p:tagLst xmlns:p="http://schemas.openxmlformats.org/presentationml/2006/main">
  <p:tag name="KSO_WM_UNIT_TABLE_BEAUTIFY" val="smartTable{78e08a5f-f4c1-47cd-93fe-c0dfa94794e1}"/>
</p:tagLst>
</file>

<file path=ppt/tags/tag132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33.xml><?xml version="1.0" encoding="utf-8"?>
<p:tagLst xmlns:p="http://schemas.openxmlformats.org/presentationml/2006/main">
  <p:tag name="KSO_WM_UNIT_TABLE_BEAUTIFY" val="smartTable{6477d0f9-a824-4f9d-a85f-f8e6cd99508e}"/>
</p:tagLst>
</file>

<file path=ppt/tags/tag1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p="http://schemas.openxmlformats.org/presentationml/2006/main">
  <p:tag name="KSO_WM_UNIT_TABLE_BEAUTIFY" val="smartTable{6912f6e2-8fd1-4a4f-9ec0-6aa026056f43}"/>
</p:tagLst>
</file>

<file path=ppt/tags/tag136.xml><?xml version="1.0" encoding="utf-8"?>
<p:tagLst xmlns:p="http://schemas.openxmlformats.org/presentationml/2006/main">
  <p:tag name="KSO_WM_UNIT_TABLE_BEAUTIFY" val="smartTable{a2f23673-f23a-49ee-a6d8-d62826f97a1e}"/>
</p:tagLst>
</file>

<file path=ppt/tags/tag137.xml><?xml version="1.0" encoding="utf-8"?>
<p:tagLst xmlns:p="http://schemas.openxmlformats.org/presentationml/2006/main">
  <p:tag name="KSO_WM_UNIT_TABLE_BEAUTIFY" val="smartTable{78e08a5f-f4c1-47cd-93fe-c0dfa94794e1}"/>
</p:tagLst>
</file>

<file path=ppt/tags/tag138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39.xml><?xml version="1.0" encoding="utf-8"?>
<p:tagLst xmlns:p="http://schemas.openxmlformats.org/presentationml/2006/main">
  <p:tag name="KSO_WM_UNIT_TABLE_BEAUTIFY" val="smartTable{6477d0f9-a824-4f9d-a85f-f8e6cd99508e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p="http://schemas.openxmlformats.org/presentationml/2006/main">
  <p:tag name="KSO_WM_UNIT_TABLE_BEAUTIFY" val="smartTable{6912f6e2-8fd1-4a4f-9ec0-6aa026056f43}"/>
</p:tagLst>
</file>

<file path=ppt/tags/tag142.xml><?xml version="1.0" encoding="utf-8"?>
<p:tagLst xmlns:p="http://schemas.openxmlformats.org/presentationml/2006/main">
  <p:tag name="KSO_WM_UNIT_TABLE_BEAUTIFY" val="smartTable{a2f23673-f23a-49ee-a6d8-d62826f97a1e}"/>
</p:tagLst>
</file>

<file path=ppt/tags/tag143.xml><?xml version="1.0" encoding="utf-8"?>
<p:tagLst xmlns:p="http://schemas.openxmlformats.org/presentationml/2006/main">
  <p:tag name="KSO_WM_UNIT_TABLE_BEAUTIFY" val="smartTable{78e08a5f-f4c1-47cd-93fe-c0dfa94794e1}"/>
</p:tagLst>
</file>

<file path=ppt/tags/tag144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45.xml><?xml version="1.0" encoding="utf-8"?>
<p:tagLst xmlns:p="http://schemas.openxmlformats.org/presentationml/2006/main">
  <p:tag name="KSO_WM_UNIT_TABLE_BEAUTIFY" val="smartTable{6477d0f9-a824-4f9d-a85f-f8e6cd99508e}"/>
</p:tagLst>
</file>

<file path=ppt/tags/tag14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7.xml><?xml version="1.0" encoding="utf-8"?>
<p:tagLst xmlns:p="http://schemas.openxmlformats.org/presentationml/2006/main">
  <p:tag name="KSO_WM_UNIT_TABLE_BEAUTIFY" val="smartTable{6912f6e2-8fd1-4a4f-9ec0-6aa026056f43}"/>
</p:tagLst>
</file>

<file path=ppt/tags/tag148.xml><?xml version="1.0" encoding="utf-8"?>
<p:tagLst xmlns:p="http://schemas.openxmlformats.org/presentationml/2006/main">
  <p:tag name="KSO_WM_UNIT_TABLE_BEAUTIFY" val="smartTable{a2f23673-f23a-49ee-a6d8-d62826f97a1e}"/>
</p:tagLst>
</file>

<file path=ppt/tags/tag149.xml><?xml version="1.0" encoding="utf-8"?>
<p:tagLst xmlns:p="http://schemas.openxmlformats.org/presentationml/2006/main">
  <p:tag name="KSO_WM_UNIT_TABLE_BEAUTIFY" val="smartTable{78e08a5f-f4c1-47cd-93fe-c0dfa94794e1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ABLE_BEAUTIFY" val="smartTable{00709f48-81f3-461c-9eea-1080eafe2e5b}"/>
  <p:tag name="TABLE_ENDDRAG_ORIGIN_RECT" val="1133*199"/>
  <p:tag name="TABLE_ENDDRAG_RECT" val="0*369*1133*199"/>
  <p:tag name="TABLE_EMPHASIZE_COLOR" val="16415013"/>
</p:tagLst>
</file>

<file path=ppt/tags/tag151.xml><?xml version="1.0" encoding="utf-8"?>
<p:tagLst xmlns:p="http://schemas.openxmlformats.org/presentationml/2006/main">
  <p:tag name="KSO_WM_UNIT_TABLE_BEAUTIFY" val="smartTable{6477d0f9-a824-4f9d-a85f-f8e6cd99508e}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KSO_WM_UNIT_TABLE_BEAUTIFY" val="smartTable{6912f6e2-8fd1-4a4f-9ec0-6aa026056f43}"/>
</p:tagLst>
</file>

<file path=ppt/tags/tag154.xml><?xml version="1.0" encoding="utf-8"?>
<p:tagLst xmlns:p="http://schemas.openxmlformats.org/presentationml/2006/main">
  <p:tag name="KSO_WM_UNIT_TABLE_BEAUTIFY" val="smartTable{a2f23673-f23a-49ee-a6d8-d62826f97a1e}"/>
</p:tagLst>
</file>

<file path=ppt/tags/tag155.xml><?xml version="1.0" encoding="utf-8"?>
<p:tagLst xmlns:p="http://schemas.openxmlformats.org/presentationml/2006/main">
  <p:tag name="KSO_WM_UNIT_TABLE_BEAUTIFY" val="smartTable{78e08a5f-f4c1-47cd-93fe-c0dfa94794e1}"/>
</p:tagLst>
</file>

<file path=ppt/tags/tag156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57.xml><?xml version="1.0" encoding="utf-8"?>
<p:tagLst xmlns:p="http://schemas.openxmlformats.org/presentationml/2006/main">
  <p:tag name="KSO_WM_UNIT_TABLE_BEAUTIFY" val="smartTable{6477d0f9-a824-4f9d-a85f-f8e6cd99508e}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9.xml><?xml version="1.0" encoding="utf-8"?>
<p:tagLst xmlns:p="http://schemas.openxmlformats.org/presentationml/2006/main">
  <p:tag name="KSO_WM_UNIT_TABLE_BEAUTIFY" val="smartTable{6912f6e2-8fd1-4a4f-9ec0-6aa026056f43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ABLE_BEAUTIFY" val="smartTable{a2f23673-f23a-49ee-a6d8-d62826f97a1e}"/>
</p:tagLst>
</file>

<file path=ppt/tags/tag161.xml><?xml version="1.0" encoding="utf-8"?>
<p:tagLst xmlns:p="http://schemas.openxmlformats.org/presentationml/2006/main">
  <p:tag name="KSO_WM_UNIT_TABLE_BEAUTIFY" val="smartTable{78e08a5f-f4c1-47cd-93fe-c0dfa94794e1}"/>
</p:tagLst>
</file>

<file path=ppt/tags/tag162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63.xml><?xml version="1.0" encoding="utf-8"?>
<p:tagLst xmlns:p="http://schemas.openxmlformats.org/presentationml/2006/main">
  <p:tag name="KSO_WM_UNIT_TABLE_BEAUTIFY" val="smartTable{6477d0f9-a824-4f9d-a85f-f8e6cd99508e}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KSO_WM_UNIT_TABLE_BEAUTIFY" val="smartTable{6912f6e2-8fd1-4a4f-9ec0-6aa026056f43}"/>
</p:tagLst>
</file>

<file path=ppt/tags/tag166.xml><?xml version="1.0" encoding="utf-8"?>
<p:tagLst xmlns:p="http://schemas.openxmlformats.org/presentationml/2006/main">
  <p:tag name="KSO_WM_UNIT_TABLE_BEAUTIFY" val="smartTable{a2f23673-f23a-49ee-a6d8-d62826f97a1e}"/>
</p:tagLst>
</file>

<file path=ppt/tags/tag167.xml><?xml version="1.0" encoding="utf-8"?>
<p:tagLst xmlns:p="http://schemas.openxmlformats.org/presentationml/2006/main">
  <p:tag name="KSO_WM_UNIT_TABLE_BEAUTIFY" val="smartTable{78e08a5f-f4c1-47cd-93fe-c0dfa94794e1}"/>
</p:tagLst>
</file>

<file path=ppt/tags/tag168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169.xml><?xml version="1.0" encoding="utf-8"?>
<p:tagLst xmlns:p="http://schemas.openxmlformats.org/presentationml/2006/main">
  <p:tag name="KSO_WM_UNIT_TABLE_BEAUTIFY" val="smartTable{6477d0f9-a824-4f9d-a85f-f8e6cd99508e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p="http://schemas.openxmlformats.org/presentationml/2006/main">
  <p:tag name="KSO_WM_UNIT_TABLE_BEAUTIFY" val="smartTable{6912f6e2-8fd1-4a4f-9ec0-6aa026056f43}"/>
</p:tagLst>
</file>

<file path=ppt/tags/tag172.xml><?xml version="1.0" encoding="utf-8"?>
<p:tagLst xmlns:p="http://schemas.openxmlformats.org/presentationml/2006/main">
  <p:tag name="KSO_WM_UNIT_TABLE_BEAUTIFY" val="smartTable{a2f23673-f23a-49ee-a6d8-d62826f97a1e}"/>
</p:tagLst>
</file>

<file path=ppt/tags/tag173.xml><?xml version="1.0" encoding="utf-8"?>
<p:tagLst xmlns:p="http://schemas.openxmlformats.org/presentationml/2006/main">
  <p:tag name="KSO_WM_UNIT_TABLE_BEAUTIFY" val="smartTable{78e08a5f-f4c1-47cd-93fe-c0dfa94794e1}"/>
</p:tagLst>
</file>

<file path=ppt/tags/tag174.xml><?xml version="1.0" encoding="utf-8"?>
<p:tagLst xmlns:p="http://schemas.openxmlformats.org/presentationml/2006/main">
  <p:tag name="KSO_WM_UNIT_TABLE_BEAUTIFY" val="smartTable{00709f48-81f3-461c-9eea-1080eafe2e5b}"/>
  <p:tag name="TABLE_ENDDRAG_ORIGIN_RECT" val="1133*210"/>
  <p:tag name="TABLE_ENDDRAG_RECT" val="0*361*1133*210"/>
  <p:tag name="TABLE_EMPHASIZE_COLOR" val="16415013"/>
</p:tagLst>
</file>

<file path=ppt/tags/tag175.xml><?xml version="1.0" encoding="utf-8"?>
<p:tagLst xmlns:p="http://schemas.openxmlformats.org/presentationml/2006/main">
  <p:tag name="KSO_WM_UNIT_TABLE_BEAUTIFY" val="smartTable{6477d0f9-a824-4f9d-a85f-f8e6cd99508e}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KSO_WM_UNIT_TABLE_BEAUTIFY" val="smartTable{6912f6e2-8fd1-4a4f-9ec0-6aa026056f43}"/>
</p:tagLst>
</file>

<file path=ppt/tags/tag178.xml><?xml version="1.0" encoding="utf-8"?>
<p:tagLst xmlns:p="http://schemas.openxmlformats.org/presentationml/2006/main">
  <p:tag name="KSO_WM_UNIT_TABLE_BEAUTIFY" val="smartTable{a2f23673-f23a-49ee-a6d8-d62826f97a1e}"/>
</p:tagLst>
</file>

<file path=ppt/tags/tag179.xml><?xml version="1.0" encoding="utf-8"?>
<p:tagLst xmlns:p="http://schemas.openxmlformats.org/presentationml/2006/main">
  <p:tag name="KSO_WM_UNIT_TABLE_BEAUTIFY" val="smartTable{78e08a5f-f4c1-47cd-93fe-c0dfa94794e1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ABLE_BEAUTIFY" val="smartTable{00709f48-81f3-461c-9eea-1080eafe2e5b}"/>
  <p:tag name="TABLE_ENDDRAG_ORIGIN_RECT" val="1133*206"/>
  <p:tag name="TABLE_ENDDRAG_RECT" val="0*360*1133*206"/>
  <p:tag name="TABLE_EMPHASIZE_COLOR" val="16415013"/>
</p:tagLst>
</file>

<file path=ppt/tags/tag181.xml><?xml version="1.0" encoding="utf-8"?>
<p:tagLst xmlns:p="http://schemas.openxmlformats.org/presentationml/2006/main">
  <p:tag name="KSO_WM_UNIT_TABLE_BEAUTIFY" val="smartTable{6477d0f9-a824-4f9d-a85f-f8e6cd99508e}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KSO_WM_UNIT_TABLE_BEAUTIFY" val="smartTable{6912f6e2-8fd1-4a4f-9ec0-6aa026056f43}"/>
</p:tagLst>
</file>

<file path=ppt/tags/tag184.xml><?xml version="1.0" encoding="utf-8"?>
<p:tagLst xmlns:p="http://schemas.openxmlformats.org/presentationml/2006/main">
  <p:tag name="KSO_WM_UNIT_TABLE_BEAUTIFY" val="smartTable{a2f23673-f23a-49ee-a6d8-d62826f97a1e}"/>
</p:tagLst>
</file>

<file path=ppt/tags/tag185.xml><?xml version="1.0" encoding="utf-8"?>
<p:tagLst xmlns:p="http://schemas.openxmlformats.org/presentationml/2006/main">
  <p:tag name="KSO_WM_UNIT_TABLE_BEAUTIFY" val="smartTable{78e08a5f-f4c1-47cd-93fe-c0dfa94794e1}"/>
</p:tagLst>
</file>

<file path=ppt/tags/tag186.xml><?xml version="1.0" encoding="utf-8"?>
<p:tagLst xmlns:p="http://schemas.openxmlformats.org/presentationml/2006/main">
  <p:tag name="KSO_WM_UNIT_TABLE_BEAUTIFY" val="smartTable{00709f48-81f3-461c-9eea-1080eafe2e5b}"/>
  <p:tag name="TABLE_ENDDRAG_ORIGIN_RECT" val="1133*190"/>
  <p:tag name="TABLE_ENDDRAG_RECT" val="0*376*1133*190"/>
  <p:tag name="TABLE_EMPHASIZE_COLOR" val="16415013"/>
</p:tagLst>
</file>

<file path=ppt/tags/tag187.xml><?xml version="1.0" encoding="utf-8"?>
<p:tagLst xmlns:p="http://schemas.openxmlformats.org/presentationml/2006/main">
  <p:tag name="KSO_WM_UNIT_TABLE_BEAUTIFY" val="smartTable{6477d0f9-a824-4f9d-a85f-f8e6cd99508e}"/>
</p:tagLst>
</file>

<file path=ppt/tags/tag1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p="http://schemas.openxmlformats.org/presentationml/2006/main">
  <p:tag name="KSO_WM_UNIT_TABLE_BEAUTIFY" val="smartTable{6912f6e2-8fd1-4a4f-9ec0-6aa026056f43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ABLE_BEAUTIFY" val="smartTable{a2f23673-f23a-49ee-a6d8-d62826f97a1e}"/>
</p:tagLst>
</file>

<file path=ppt/tags/tag191.xml><?xml version="1.0" encoding="utf-8"?>
<p:tagLst xmlns:p="http://schemas.openxmlformats.org/presentationml/2006/main">
  <p:tag name="KSO_WM_UNIT_TABLE_BEAUTIFY" val="smartTable{78e08a5f-f4c1-47cd-93fe-c0dfa94794e1}"/>
</p:tagLst>
</file>

<file path=ppt/tags/tag192.xml><?xml version="1.0" encoding="utf-8"?>
<p:tagLst xmlns:p="http://schemas.openxmlformats.org/presentationml/2006/main">
  <p:tag name="KSO_WM_UNIT_TABLE_BEAUTIFY" val="smartTable{00709f48-81f3-461c-9eea-1080eafe2e5b}"/>
  <p:tag name="TABLE_ENDDRAG_ORIGIN_RECT" val="1133*210"/>
  <p:tag name="TABLE_ENDDRAG_RECT" val="0*361*1133*210"/>
  <p:tag name="TABLE_EMPHASIZE_COLOR" val="16415013"/>
</p:tagLst>
</file>

<file path=ppt/tags/tag193.xml><?xml version="1.0" encoding="utf-8"?>
<p:tagLst xmlns:p="http://schemas.openxmlformats.org/presentationml/2006/main">
  <p:tag name="KSO_WM_UNIT_TABLE_BEAUTIFY" val="smartTable{6477d0f9-a824-4f9d-a85f-f8e6cd99508e}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KSO_WM_UNIT_TABLE_BEAUTIFY" val="smartTable{6912f6e2-8fd1-4a4f-9ec0-6aa026056f43}"/>
</p:tagLst>
</file>

<file path=ppt/tags/tag196.xml><?xml version="1.0" encoding="utf-8"?>
<p:tagLst xmlns:p="http://schemas.openxmlformats.org/presentationml/2006/main">
  <p:tag name="KSO_WM_UNIT_TABLE_BEAUTIFY" val="smartTable{a2f23673-f23a-49ee-a6d8-d62826f97a1e}"/>
</p:tagLst>
</file>

<file path=ppt/tags/tag197.xml><?xml version="1.0" encoding="utf-8"?>
<p:tagLst xmlns:p="http://schemas.openxmlformats.org/presentationml/2006/main">
  <p:tag name="KSO_WM_UNIT_TABLE_BEAUTIFY" val="smartTable{78e08a5f-f4c1-47cd-93fe-c0dfa94794e1}"/>
</p:tagLst>
</file>

<file path=ppt/tags/tag198.xml><?xml version="1.0" encoding="utf-8"?>
<p:tagLst xmlns:p="http://schemas.openxmlformats.org/presentationml/2006/main">
  <p:tag name="KSO_WM_UNIT_TABLE_BEAUTIFY" val="smartTable{00709f48-81f3-461c-9eea-1080eafe2e5b}"/>
  <p:tag name="TABLE_ENDDRAG_ORIGIN_RECT" val="1133*210"/>
  <p:tag name="TABLE_ENDDRAG_RECT" val="0*361*1133*210"/>
  <p:tag name="TABLE_EMPHASIZE_COLOR" val="16415013"/>
</p:tagLst>
</file>

<file path=ppt/tags/tag199.xml><?xml version="1.0" encoding="utf-8"?>
<p:tagLst xmlns:p="http://schemas.openxmlformats.org/presentationml/2006/main">
  <p:tag name="KSO_WM_UNIT_TABLE_BEAUTIFY" val="smartTable{6477d0f9-a824-4f9d-a85f-f8e6cd99508e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1.xml><?xml version="1.0" encoding="utf-8"?>
<p:tagLst xmlns:p="http://schemas.openxmlformats.org/presentationml/2006/main">
  <p:tag name="KSO_WM_UNIT_TABLE_BEAUTIFY" val="smartTable{6912f6e2-8fd1-4a4f-9ec0-6aa026056f43}"/>
</p:tagLst>
</file>

<file path=ppt/tags/tag202.xml><?xml version="1.0" encoding="utf-8"?>
<p:tagLst xmlns:p="http://schemas.openxmlformats.org/presentationml/2006/main">
  <p:tag name="KSO_WM_UNIT_TABLE_BEAUTIFY" val="smartTable{a2f23673-f23a-49ee-a6d8-d62826f97a1e}"/>
</p:tagLst>
</file>

<file path=ppt/tags/tag203.xml><?xml version="1.0" encoding="utf-8"?>
<p:tagLst xmlns:p="http://schemas.openxmlformats.org/presentationml/2006/main">
  <p:tag name="KSO_WM_UNIT_TABLE_BEAUTIFY" val="smartTable{78e08a5f-f4c1-47cd-93fe-c0dfa94794e1}"/>
</p:tagLst>
</file>

<file path=ppt/tags/tag204.xml><?xml version="1.0" encoding="utf-8"?>
<p:tagLst xmlns:p="http://schemas.openxmlformats.org/presentationml/2006/main">
  <p:tag name="KSO_WM_UNIT_TABLE_BEAUTIFY" val="smartTable{00709f48-81f3-461c-9eea-1080eafe2e5b}"/>
  <p:tag name="TABLE_ENDDRAG_ORIGIN_RECT" val="1133*160"/>
  <p:tag name="TABLE_ENDDRAG_RECT" val="0*406*1133*160"/>
  <p:tag name="TABLE_EMPHASIZE_COLOR" val="16415013"/>
</p:tagLst>
</file>

<file path=ppt/tags/tag205.xml><?xml version="1.0" encoding="utf-8"?>
<p:tagLst xmlns:p="http://schemas.openxmlformats.org/presentationml/2006/main">
  <p:tag name="KSO_WM_UNIT_TABLE_BEAUTIFY" val="smartTable{6477d0f9-a824-4f9d-a85f-f8e6cd99508e}"/>
</p:tagLst>
</file>

<file path=ppt/tags/tag2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7.xml><?xml version="1.0" encoding="utf-8"?>
<p:tagLst xmlns:p="http://schemas.openxmlformats.org/presentationml/2006/main">
  <p:tag name="KSO_WM_UNIT_TABLE_BEAUTIFY" val="smartTable{6912f6e2-8fd1-4a4f-9ec0-6aa026056f43}"/>
</p:tagLst>
</file>

<file path=ppt/tags/tag208.xml><?xml version="1.0" encoding="utf-8"?>
<p:tagLst xmlns:p="http://schemas.openxmlformats.org/presentationml/2006/main">
  <p:tag name="KSO_WM_UNIT_TABLE_BEAUTIFY" val="smartTable{a2f23673-f23a-49ee-a6d8-d62826f97a1e}"/>
</p:tagLst>
</file>

<file path=ppt/tags/tag209.xml><?xml version="1.0" encoding="utf-8"?>
<p:tagLst xmlns:p="http://schemas.openxmlformats.org/presentationml/2006/main">
  <p:tag name="KSO_WM_UNIT_TABLE_BEAUTIFY" val="smartTable{78e08a5f-f4c1-47cd-93fe-c0dfa94794e1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ABLE_BEAUTIFY" val="smartTable{00709f48-81f3-461c-9eea-1080eafe2e5b}"/>
  <p:tag name="TABLE_ENDDRAG_ORIGIN_RECT" val="1133*210"/>
  <p:tag name="TABLE_ENDDRAG_RECT" val="0*361*1133*210"/>
  <p:tag name="TABLE_EMPHASIZE_COLOR" val="16415013"/>
</p:tagLst>
</file>

<file path=ppt/tags/tag211.xml><?xml version="1.0" encoding="utf-8"?>
<p:tagLst xmlns:p="http://schemas.openxmlformats.org/presentationml/2006/main">
  <p:tag name="KSO_WM_UNIT_TABLE_BEAUTIFY" val="smartTable{6477d0f9-a824-4f9d-a85f-f8e6cd99508e}"/>
</p:tagLst>
</file>

<file path=ppt/tags/tag2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3.xml><?xml version="1.0" encoding="utf-8"?>
<p:tagLst xmlns:p="http://schemas.openxmlformats.org/presentationml/2006/main">
  <p:tag name="KSO_WM_UNIT_TABLE_BEAUTIFY" val="smartTable{6912f6e2-8fd1-4a4f-9ec0-6aa026056f43}"/>
</p:tagLst>
</file>

<file path=ppt/tags/tag214.xml><?xml version="1.0" encoding="utf-8"?>
<p:tagLst xmlns:p="http://schemas.openxmlformats.org/presentationml/2006/main">
  <p:tag name="KSO_WM_UNIT_TABLE_BEAUTIFY" val="smartTable{a2f23673-f23a-49ee-a6d8-d62826f97a1e}"/>
</p:tagLst>
</file>

<file path=ppt/tags/tag215.xml><?xml version="1.0" encoding="utf-8"?>
<p:tagLst xmlns:p="http://schemas.openxmlformats.org/presentationml/2006/main">
  <p:tag name="KSO_WM_UNIT_TABLE_BEAUTIFY" val="smartTable{78e08a5f-f4c1-47cd-93fe-c0dfa94794e1}"/>
</p:tagLst>
</file>

<file path=ppt/tags/tag216.xml><?xml version="1.0" encoding="utf-8"?>
<p:tagLst xmlns:p="http://schemas.openxmlformats.org/presentationml/2006/main">
  <p:tag name="KSO_WM_UNIT_TABLE_BEAUTIFY" val="smartTable{00709f48-81f3-461c-9eea-1080eafe2e5b}"/>
  <p:tag name="TABLE_ENDDRAG_ORIGIN_RECT" val="1133*215"/>
  <p:tag name="TABLE_ENDDRAG_RECT" val="0*351*1133*215"/>
  <p:tag name="TABLE_EMPHASIZE_COLOR" val="16415013"/>
</p:tagLst>
</file>

<file path=ppt/tags/tag217.xml><?xml version="1.0" encoding="utf-8"?>
<p:tagLst xmlns:p="http://schemas.openxmlformats.org/presentationml/2006/main">
  <p:tag name="KSO_WM_UNIT_TABLE_BEAUTIFY" val="smartTable{6477d0f9-a824-4f9d-a85f-f8e6cd99508e}"/>
</p:tagLst>
</file>

<file path=ppt/tags/tag2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9.xml><?xml version="1.0" encoding="utf-8"?>
<p:tagLst xmlns:p="http://schemas.openxmlformats.org/presentationml/2006/main">
  <p:tag name="KSO_WM_UNIT_TABLE_BEAUTIFY" val="smartTable{6912f6e2-8fd1-4a4f-9ec0-6aa026056f43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ABLE_BEAUTIFY" val="smartTable{a2f23673-f23a-49ee-a6d8-d62826f97a1e}"/>
</p:tagLst>
</file>

<file path=ppt/tags/tag221.xml><?xml version="1.0" encoding="utf-8"?>
<p:tagLst xmlns:p="http://schemas.openxmlformats.org/presentationml/2006/main">
  <p:tag name="KSO_WM_UNIT_TABLE_BEAUTIFY" val="smartTable{78e08a5f-f4c1-47cd-93fe-c0dfa94794e1}"/>
</p:tagLst>
</file>

<file path=ppt/tags/tag222.xml><?xml version="1.0" encoding="utf-8"?>
<p:tagLst xmlns:p="http://schemas.openxmlformats.org/presentationml/2006/main">
  <p:tag name="KSO_WM_UNIT_TABLE_BEAUTIFY" val="smartTable{00709f48-81f3-461c-9eea-1080eafe2e5b}"/>
  <p:tag name="TABLE_ENDDRAG_ORIGIN_RECT" val="1133*212"/>
  <p:tag name="TABLE_ENDDRAG_RECT" val="0*354*1133*212"/>
  <p:tag name="TABLE_EMPHASIZE_COLOR" val="16415013"/>
</p:tagLst>
</file>

<file path=ppt/tags/tag223.xml><?xml version="1.0" encoding="utf-8"?>
<p:tagLst xmlns:p="http://schemas.openxmlformats.org/presentationml/2006/main">
  <p:tag name="KSO_WM_UNIT_TABLE_BEAUTIFY" val="smartTable{6477d0f9-a824-4f9d-a85f-f8e6cd99508e}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p="http://schemas.openxmlformats.org/presentationml/2006/main">
  <p:tag name="KSO_WM_UNIT_TABLE_BEAUTIFY" val="smartTable{6912f6e2-8fd1-4a4f-9ec0-6aa026056f43}"/>
</p:tagLst>
</file>

<file path=ppt/tags/tag226.xml><?xml version="1.0" encoding="utf-8"?>
<p:tagLst xmlns:p="http://schemas.openxmlformats.org/presentationml/2006/main">
  <p:tag name="KSO_WM_UNIT_TABLE_BEAUTIFY" val="smartTable{a2f23673-f23a-49ee-a6d8-d62826f97a1e}"/>
</p:tagLst>
</file>

<file path=ppt/tags/tag227.xml><?xml version="1.0" encoding="utf-8"?>
<p:tagLst xmlns:p="http://schemas.openxmlformats.org/presentationml/2006/main">
  <p:tag name="KSO_WM_UNIT_TABLE_BEAUTIFY" val="smartTable{78e08a5f-f4c1-47cd-93fe-c0dfa94794e1}"/>
</p:tagLst>
</file>

<file path=ppt/tags/tag228.xml><?xml version="1.0" encoding="utf-8"?>
<p:tagLst xmlns:p="http://schemas.openxmlformats.org/presentationml/2006/main">
  <p:tag name="KSO_WM_UNIT_TABLE_BEAUTIFY" val="smartTable{00709f48-81f3-461c-9eea-1080eafe2e5b}"/>
  <p:tag name="TABLE_ENDDRAG_ORIGIN_RECT" val="1133*206"/>
  <p:tag name="TABLE_ENDDRAG_RECT" val="-6*360*1133*206"/>
  <p:tag name="TABLE_EMPHASIZE_COLOR" val="16415013"/>
</p:tagLst>
</file>

<file path=ppt/tags/tag229.xml><?xml version="1.0" encoding="utf-8"?>
<p:tagLst xmlns:p="http://schemas.openxmlformats.org/presentationml/2006/main">
  <p:tag name="KSO_WM_UNIT_TABLE_BEAUTIFY" val="smartTable{6477d0f9-a824-4f9d-a85f-f8e6cd99508e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1.xml><?xml version="1.0" encoding="utf-8"?>
<p:tagLst xmlns:p="http://schemas.openxmlformats.org/presentationml/2006/main">
  <p:tag name="KSO_WM_UNIT_TABLE_BEAUTIFY" val="smartTable{6912f6e2-8fd1-4a4f-9ec0-6aa026056f43}"/>
</p:tagLst>
</file>

<file path=ppt/tags/tag232.xml><?xml version="1.0" encoding="utf-8"?>
<p:tagLst xmlns:p="http://schemas.openxmlformats.org/presentationml/2006/main">
  <p:tag name="KSO_WM_UNIT_TABLE_BEAUTIFY" val="smartTable{a2f23673-f23a-49ee-a6d8-d62826f97a1e}"/>
</p:tagLst>
</file>

<file path=ppt/tags/tag233.xml><?xml version="1.0" encoding="utf-8"?>
<p:tagLst xmlns:p="http://schemas.openxmlformats.org/presentationml/2006/main">
  <p:tag name="KSO_WM_UNIT_TABLE_BEAUTIFY" val="smartTable{78e08a5f-f4c1-47cd-93fe-c0dfa94794e1}"/>
</p:tagLst>
</file>

<file path=ppt/tags/tag234.xml><?xml version="1.0" encoding="utf-8"?>
<p:tagLst xmlns:p="http://schemas.openxmlformats.org/presentationml/2006/main">
  <p:tag name="KSO_WM_UNIT_TABLE_BEAUTIFY" val="smartTable{00709f48-81f3-461c-9eea-1080eafe2e5b}"/>
  <p:tag name="TABLE_ENDDRAG_ORIGIN_RECT" val="1133*147"/>
  <p:tag name="TABLE_ENDDRAG_RECT" val="0*419*1133*147"/>
  <p:tag name="TABLE_EMPHASIZE_COLOR" val="16415013"/>
</p:tagLst>
</file>

<file path=ppt/tags/tag235.xml><?xml version="1.0" encoding="utf-8"?>
<p:tagLst xmlns:p="http://schemas.openxmlformats.org/presentationml/2006/main">
  <p:tag name="KSO_WM_UNIT_TABLE_BEAUTIFY" val="smartTable{6477d0f9-a824-4f9d-a85f-f8e6cd99508e}"/>
</p:tagLst>
</file>

<file path=ppt/tags/tag2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7.xml><?xml version="1.0" encoding="utf-8"?>
<p:tagLst xmlns:p="http://schemas.openxmlformats.org/presentationml/2006/main">
  <p:tag name="KSO_WM_UNIT_TABLE_BEAUTIFY" val="smartTable{6912f6e2-8fd1-4a4f-9ec0-6aa026056f43}"/>
</p:tagLst>
</file>

<file path=ppt/tags/tag238.xml><?xml version="1.0" encoding="utf-8"?>
<p:tagLst xmlns:p="http://schemas.openxmlformats.org/presentationml/2006/main">
  <p:tag name="KSO_WM_UNIT_TABLE_BEAUTIFY" val="smartTable{a2f23673-f23a-49ee-a6d8-d62826f97a1e}"/>
</p:tagLst>
</file>

<file path=ppt/tags/tag239.xml><?xml version="1.0" encoding="utf-8"?>
<p:tagLst xmlns:p="http://schemas.openxmlformats.org/presentationml/2006/main">
  <p:tag name="KSO_WM_UNIT_TABLE_BEAUTIFY" val="smartTable{78e08a5f-f4c1-47cd-93fe-c0dfa94794e1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241.xml><?xml version="1.0" encoding="utf-8"?>
<p:tagLst xmlns:p="http://schemas.openxmlformats.org/presentationml/2006/main">
  <p:tag name="KSO_WM_UNIT_TABLE_BEAUTIFY" val="smartTable{6477d0f9-a824-4f9d-a85f-f8e6cd99508e}"/>
</p:tagLst>
</file>

<file path=ppt/tags/tag2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3.xml><?xml version="1.0" encoding="utf-8"?>
<p:tagLst xmlns:p="http://schemas.openxmlformats.org/presentationml/2006/main">
  <p:tag name="KSO_WM_UNIT_TABLE_BEAUTIFY" val="smartTable{6912f6e2-8fd1-4a4f-9ec0-6aa026056f43}"/>
</p:tagLst>
</file>

<file path=ppt/tags/tag244.xml><?xml version="1.0" encoding="utf-8"?>
<p:tagLst xmlns:p="http://schemas.openxmlformats.org/presentationml/2006/main">
  <p:tag name="KSO_WM_UNIT_TABLE_BEAUTIFY" val="smartTable{a2f23673-f23a-49ee-a6d8-d62826f97a1e}"/>
</p:tagLst>
</file>

<file path=ppt/tags/tag245.xml><?xml version="1.0" encoding="utf-8"?>
<p:tagLst xmlns:p="http://schemas.openxmlformats.org/presentationml/2006/main">
  <p:tag name="KSO_WM_UNIT_TABLE_BEAUTIFY" val="smartTable{78e08a5f-f4c1-47cd-93fe-c0dfa94794e1}"/>
</p:tagLst>
</file>

<file path=ppt/tags/tag246.xml><?xml version="1.0" encoding="utf-8"?>
<p:tagLst xmlns:p="http://schemas.openxmlformats.org/presentationml/2006/main">
  <p:tag name="KSO_WM_UNIT_TABLE_BEAUTIFY" val="smartTable{00709f48-81f3-461c-9eea-1080eafe2e5b}"/>
  <p:tag name="TABLE_ENDDRAG_ORIGIN_RECT" val="1133*210"/>
  <p:tag name="TABLE_ENDDRAG_RECT" val="0*361*1133*210"/>
  <p:tag name="TABLE_EMPHASIZE_COLOR" val="16415013"/>
</p:tagLst>
</file>

<file path=ppt/tags/tag247.xml><?xml version="1.0" encoding="utf-8"?>
<p:tagLst xmlns:p="http://schemas.openxmlformats.org/presentationml/2006/main">
  <p:tag name="KSO_WM_UNIT_TABLE_BEAUTIFY" val="smartTable{6477d0f9-a824-4f9d-a85f-f8e6cd99508e}"/>
</p:tagLst>
</file>

<file path=ppt/tags/tag24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9.xml><?xml version="1.0" encoding="utf-8"?>
<p:tagLst xmlns:p="http://schemas.openxmlformats.org/presentationml/2006/main">
  <p:tag name="COMMONDATA" val="eyJoZGlkIjoiZmY1ZjA1ZWE1ODVhZDljY2NjMWJhZjlkZTFiZWVlOTEifQ=="/>
  <p:tag name="KSO_WPP_MARK_KEY" val="d9cb84eb-9e61-4ced-ad5d-e596fb33ec06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3*218"/>
  <p:tag name="TABLE_ENDDRAG_RECT" val="0*348*1133*218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73.xml><?xml version="1.0" encoding="utf-8"?>
<p:tagLst xmlns:p="http://schemas.openxmlformats.org/presentationml/2006/main">
  <p:tag name="KSO_WM_UNIT_TABLE_BEAUTIFY" val="smartTable{6477d0f9-a824-4f9d-a85f-f8e6cd99508e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85.xml><?xml version="1.0" encoding="utf-8"?>
<p:tagLst xmlns:p="http://schemas.openxmlformats.org/presentationml/2006/main">
  <p:tag name="KSO_WM_UNIT_TABLE_BEAUTIFY" val="smartTable{6477d0f9-a824-4f9d-a85f-f8e6cd99508e}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91.xml><?xml version="1.0" encoding="utf-8"?>
<p:tagLst xmlns:p="http://schemas.openxmlformats.org/presentationml/2006/main">
  <p:tag name="KSO_WM_UNIT_TABLE_BEAUTIFY" val="smartTable{6477d0f9-a824-4f9d-a85f-f8e6cd99508e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3*197"/>
  <p:tag name="TABLE_ENDDRAG_RECT" val="0*369*1133*197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TABLE_BEAUTIFY" val="smartTable{6912f6e2-8fd1-4a4f-9ec0-6aa026056f4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251101</Words>
  <Application>WPS 演示</Application>
  <PresentationFormat>宽屏</PresentationFormat>
  <Paragraphs>18703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163</cp:revision>
  <dcterms:created xsi:type="dcterms:W3CDTF">2019-06-19T02:08:00Z</dcterms:created>
  <dcterms:modified xsi:type="dcterms:W3CDTF">2023-01-18T01:42:51Z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3F2B0F2CB196479B84291A38E0260C54</vt:lpwstr>
  </property>
</Properties>
</file>