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79" r:id="rId3"/>
    <p:sldId id="380" r:id="rId5"/>
    <p:sldId id="381" r:id="rId6"/>
    <p:sldId id="382" r:id="rId7"/>
    <p:sldId id="383" r:id="rId8"/>
    <p:sldId id="384" r:id="rId9"/>
    <p:sldId id="388" r:id="rId10"/>
    <p:sldId id="386" r:id="rId11"/>
    <p:sldId id="387" r:id="rId12"/>
  </p:sldIdLst>
  <p:sldSz cx="14399895" cy="719963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7" userDrawn="1">
          <p15:clr>
            <a:srgbClr val="A4A3A4"/>
          </p15:clr>
        </p15:guide>
        <p15:guide id="2" pos="45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46D00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267"/>
        <p:guide pos="453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117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1143000"/>
            <a:ext cx="61722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415906" y="960000"/>
            <a:ext cx="11573859" cy="2698583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3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415906" y="3737953"/>
            <a:ext cx="11573859" cy="1545827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520" spc="20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79725" indent="0" algn="ctr">
              <a:buNone/>
              <a:defRPr sz="1680"/>
            </a:lvl7pPr>
            <a:lvl8pPr marL="3359785" indent="0" algn="ctr">
              <a:buNone/>
              <a:defRPr sz="1680"/>
            </a:lvl8pPr>
            <a:lvl9pPr marL="3839845" indent="0" algn="ctr">
              <a:buNone/>
              <a:defRPr sz="168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718583" y="812598"/>
            <a:ext cx="12960000" cy="575622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415906" y="2607874"/>
            <a:ext cx="11573859" cy="1069606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3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415906" y="3737953"/>
            <a:ext cx="11573859" cy="495118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52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18583" y="638740"/>
            <a:ext cx="12955748" cy="740787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18583" y="1564724"/>
            <a:ext cx="12955748" cy="4996536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2351339" y="4040315"/>
            <a:ext cx="9175748" cy="805039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62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2351339" y="4845354"/>
            <a:ext cx="9175748" cy="910866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9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800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79725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59785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39845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18583" y="638740"/>
            <a:ext cx="12955748" cy="740787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718583" y="1576063"/>
            <a:ext cx="6114331" cy="4985197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7572756" y="1576063"/>
            <a:ext cx="6114331" cy="4985197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18583" y="638740"/>
            <a:ext cx="12955748" cy="740787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718583" y="1500472"/>
            <a:ext cx="6309921" cy="40063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1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79725" indent="0">
              <a:buNone/>
              <a:defRPr sz="1680" b="1"/>
            </a:lvl7pPr>
            <a:lvl8pPr marL="3359785" indent="0">
              <a:buNone/>
              <a:defRPr sz="1680" b="1"/>
            </a:lvl8pPr>
            <a:lvl9pPr marL="3839845" indent="0">
              <a:buNone/>
              <a:defRPr sz="168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718583" y="1946457"/>
            <a:ext cx="6309921" cy="4614803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7365059" y="1492629"/>
            <a:ext cx="6309921" cy="40063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1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79725" indent="0">
              <a:buNone/>
              <a:defRPr sz="1680" b="1"/>
            </a:lvl7pPr>
            <a:lvl8pPr marL="3359785" indent="0">
              <a:buNone/>
              <a:defRPr sz="1680" b="1"/>
            </a:lvl8pPr>
            <a:lvl9pPr marL="3839845" indent="0">
              <a:buNone/>
              <a:defRPr sz="168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7365059" y="1946457"/>
            <a:ext cx="6309921" cy="4614803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18583" y="638740"/>
            <a:ext cx="12955748" cy="740787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718583" y="1632756"/>
            <a:ext cx="6180800" cy="48377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8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7500473" y="1632756"/>
            <a:ext cx="6173858" cy="48377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8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2088347" y="960000"/>
            <a:ext cx="1233071" cy="52800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94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1080000" y="960000"/>
            <a:ext cx="10829764" cy="5280000"/>
          </a:xfrm>
        </p:spPr>
        <p:txBody>
          <a:bodyPr vert="eaVert" lIns="46800" tIns="46800" rIns="46800" bIns="46800"/>
          <a:lstStyle>
            <a:lvl1pPr marL="240030" indent="-240030">
              <a:spcAft>
                <a:spcPts val="1000"/>
              </a:spcAft>
              <a:defRPr spc="300"/>
            </a:lvl1pPr>
            <a:lvl2pPr marL="720090" indent="-240030">
              <a:defRPr spc="300"/>
            </a:lvl2pPr>
            <a:lvl3pPr marL="1200150" indent="-240030">
              <a:defRPr spc="300"/>
            </a:lvl3pPr>
            <a:lvl4pPr marL="1680210" indent="-240030">
              <a:defRPr spc="300"/>
            </a:lvl4pPr>
            <a:lvl5pPr marL="2160270" indent="-24003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718583" y="638740"/>
            <a:ext cx="12955748" cy="740787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718583" y="1564724"/>
            <a:ext cx="12955748" cy="4996536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722835" y="6629292"/>
            <a:ext cx="3188976" cy="3325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861417" y="6629292"/>
            <a:ext cx="4677165" cy="3325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10485355" y="6629292"/>
            <a:ext cx="3188976" cy="3325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60120" rtl="0" eaLnBrk="1" fontAlgn="auto" latinLnBrk="0" hangingPunct="1">
        <a:lnSpc>
          <a:spcPct val="100000"/>
        </a:lnSpc>
        <a:spcBef>
          <a:spcPct val="0"/>
        </a:spcBef>
        <a:buNone/>
        <a:defRPr sz="378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9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720090" indent="-240030" algn="l" defTabSz="96012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89735" algn="l"/>
          <a:tab pos="1689735" algn="l"/>
          <a:tab pos="1689735" algn="l"/>
          <a:tab pos="1689735" algn="l"/>
        </a:tabLst>
        <a:defRPr sz="168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200150" indent="-240030" algn="l" defTabSz="96012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8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80210" indent="-240030" algn="l" defTabSz="96012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7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160270" indent="-240030" algn="l" defTabSz="96012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7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639695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19755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599815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79875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79725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59785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39845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68.xml"/><Relationship Id="rId6" Type="http://schemas.openxmlformats.org/officeDocument/2006/relationships/image" Target="../media/image1.jpeg"/><Relationship Id="rId5" Type="http://schemas.openxmlformats.org/officeDocument/2006/relationships/tags" Target="../tags/tag67.xml"/><Relationship Id="rId4" Type="http://schemas.openxmlformats.org/officeDocument/2006/relationships/tags" Target="../tags/tag66.xml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74.xml"/><Relationship Id="rId6" Type="http://schemas.openxmlformats.org/officeDocument/2006/relationships/image" Target="../media/image2.jpeg"/><Relationship Id="rId5" Type="http://schemas.openxmlformats.org/officeDocument/2006/relationships/tags" Target="../tags/tag73.xml"/><Relationship Id="rId4" Type="http://schemas.openxmlformats.org/officeDocument/2006/relationships/tags" Target="../tags/tag72.xml"/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tags" Target="../tags/tag69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80.xml"/><Relationship Id="rId6" Type="http://schemas.openxmlformats.org/officeDocument/2006/relationships/image" Target="../media/image3.png"/><Relationship Id="rId5" Type="http://schemas.openxmlformats.org/officeDocument/2006/relationships/tags" Target="../tags/tag79.xml"/><Relationship Id="rId4" Type="http://schemas.openxmlformats.org/officeDocument/2006/relationships/tags" Target="../tags/tag78.xml"/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tags" Target="../tags/tag75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4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86.xml"/><Relationship Id="rId6" Type="http://schemas.openxmlformats.org/officeDocument/2006/relationships/image" Target="../media/image4.jpeg"/><Relationship Id="rId5" Type="http://schemas.openxmlformats.org/officeDocument/2006/relationships/tags" Target="../tags/tag85.xml"/><Relationship Id="rId4" Type="http://schemas.openxmlformats.org/officeDocument/2006/relationships/tags" Target="../tags/tag84.xml"/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tags" Target="../tags/tag81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5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92.xml"/><Relationship Id="rId6" Type="http://schemas.openxmlformats.org/officeDocument/2006/relationships/image" Target="../media/image5.png"/><Relationship Id="rId5" Type="http://schemas.openxmlformats.org/officeDocument/2006/relationships/tags" Target="../tags/tag91.xml"/><Relationship Id="rId4" Type="http://schemas.openxmlformats.org/officeDocument/2006/relationships/tags" Target="../tags/tag90.xml"/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tags" Target="../tags/tag87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6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98.xml"/><Relationship Id="rId6" Type="http://schemas.openxmlformats.org/officeDocument/2006/relationships/image" Target="../media/image6.jpeg"/><Relationship Id="rId5" Type="http://schemas.openxmlformats.org/officeDocument/2006/relationships/tags" Target="../tags/tag97.xml"/><Relationship Id="rId4" Type="http://schemas.openxmlformats.org/officeDocument/2006/relationships/tags" Target="../tags/tag96.xml"/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tags" Target="../tags/tag93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7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104.xml"/><Relationship Id="rId6" Type="http://schemas.openxmlformats.org/officeDocument/2006/relationships/image" Target="../media/image7.jpeg"/><Relationship Id="rId5" Type="http://schemas.openxmlformats.org/officeDocument/2006/relationships/tags" Target="../tags/tag103.xml"/><Relationship Id="rId4" Type="http://schemas.openxmlformats.org/officeDocument/2006/relationships/tags" Target="../tags/tag102.xml"/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tags" Target="../tags/tag99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8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110.xml"/><Relationship Id="rId6" Type="http://schemas.openxmlformats.org/officeDocument/2006/relationships/image" Target="../media/image8.jpeg"/><Relationship Id="rId5" Type="http://schemas.openxmlformats.org/officeDocument/2006/relationships/tags" Target="../tags/tag109.xml"/><Relationship Id="rId4" Type="http://schemas.openxmlformats.org/officeDocument/2006/relationships/tags" Target="../tags/tag108.xml"/><Relationship Id="rId3" Type="http://schemas.openxmlformats.org/officeDocument/2006/relationships/tags" Target="../tags/tag107.xml"/><Relationship Id="rId2" Type="http://schemas.openxmlformats.org/officeDocument/2006/relationships/tags" Target="../tags/tag106.xml"/><Relationship Id="rId1" Type="http://schemas.openxmlformats.org/officeDocument/2006/relationships/tags" Target="../tags/tag105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9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116.xml"/><Relationship Id="rId6" Type="http://schemas.openxmlformats.org/officeDocument/2006/relationships/image" Target="../media/image9.png"/><Relationship Id="rId5" Type="http://schemas.openxmlformats.org/officeDocument/2006/relationships/tags" Target="../tags/tag115.xml"/><Relationship Id="rId4" Type="http://schemas.openxmlformats.org/officeDocument/2006/relationships/tags" Target="../tags/tag114.xml"/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" Type="http://schemas.openxmlformats.org/officeDocument/2006/relationships/tags" Target="../tags/tag1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635"/>
            <a:ext cx="14399895" cy="7200265"/>
          </a:xfrm>
          <a:prstGeom prst="rect">
            <a:avLst/>
          </a:prstGeom>
          <a:solidFill>
            <a:srgbClr val="F4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endParaRPr lang="zh-CN" altLang="en-US"/>
          </a:p>
        </p:txBody>
      </p:sp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0" y="9671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/>
          <p:nvPr>
            <p:custDataLst>
              <p:tags r:id="rId2"/>
            </p:custDataLst>
          </p:nvPr>
        </p:nvGraphicFramePr>
        <p:xfrm>
          <a:off x="127000" y="9798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/>
          <p:nvPr>
            <p:custDataLst>
              <p:tags r:id="rId3"/>
            </p:custDataLst>
          </p:nvPr>
        </p:nvGraphicFramePr>
        <p:xfrm>
          <a:off x="254000" y="9925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表格 8"/>
          <p:cNvGraphicFramePr/>
          <p:nvPr>
            <p:custDataLst>
              <p:tags r:id="rId4"/>
            </p:custDataLst>
          </p:nvPr>
        </p:nvGraphicFramePr>
        <p:xfrm>
          <a:off x="0" y="4446270"/>
          <a:ext cx="14401800" cy="27533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57400"/>
                <a:gridCol w="2057400"/>
                <a:gridCol w="2057400"/>
                <a:gridCol w="2057400"/>
                <a:gridCol w="2057400"/>
                <a:gridCol w="2057400"/>
                <a:gridCol w="2057400"/>
              </a:tblGrid>
              <a:tr h="1033780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Item Number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Wattage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Led Quantity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Luminous Flux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Beam Angle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Size (mm)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WIFI Control</a:t>
                      </a:r>
                      <a:endParaRPr lang="en-US" sz="1600" b="1"/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Remte Control</a:t>
                      </a:r>
                      <a:endParaRPr lang="en-US" sz="1600" b="1"/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Switch Control</a:t>
                      </a:r>
                      <a:endParaRPr lang="en-US" sz="1600" b="1"/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Dimmer Control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</a:tr>
              <a:tr h="245745">
                <a:tc rowSpan="7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/>
                        <a:t>YL01</a:t>
                      </a:r>
                      <a:endParaRPr lang="en-US" sz="16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7W</a:t>
                      </a:r>
                      <a:endParaRPr 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36pcs 2835SMD</a:t>
                      </a:r>
                      <a:endParaRPr 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1440-1620lm</a:t>
                      </a:r>
                      <a:endParaRPr 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rowSpan="7">
                  <a:txBody>
                    <a:bodyPr/>
                    <a:p>
                      <a:pPr 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1600" b="0"/>
                        <a:t>120°</a:t>
                      </a:r>
                      <a:endParaRPr lang="en-US" sz="1600" b="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300*300mm</a:t>
                      </a:r>
                      <a:endParaRPr 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rowSpan="7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0"/>
                        <a:t>YES</a:t>
                      </a:r>
                      <a:endParaRPr lang="en-US" sz="1600" b="0"/>
                    </a:p>
                  </a:txBody>
                  <a:tcPr marL="12700" marR="12700" marT="12700" vert="horz" anchor="ctr" anchorCtr="0"/>
                </a:tc>
              </a:tr>
              <a:tr h="245745"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12W</a:t>
                      </a:r>
                      <a:endParaRPr 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950">
                          <a:solidFill>
                            <a:srgbClr val="000000"/>
                          </a:solidFill>
                          <a:latin typeface="微软雅黑" panose="020B0503020204020204" charset="-122"/>
                          <a:sym typeface="+mn-ea"/>
                        </a:rPr>
                        <a:t>42pcs 2835SMD</a:t>
                      </a:r>
                      <a:endParaRPr 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950">
                          <a:solidFill>
                            <a:srgbClr val="000000"/>
                          </a:solidFill>
                          <a:latin typeface="微软雅黑" panose="020B0503020204020204" charset="-122"/>
                          <a:sym typeface="+mn-ea"/>
                        </a:rPr>
                        <a:t>1440-1620lm</a:t>
                      </a:r>
                      <a:endParaRPr 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230*340mm</a:t>
                      </a:r>
                      <a:endParaRPr 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</a:tr>
              <a:tr h="245745"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15W</a:t>
                      </a:r>
                      <a:endParaRPr 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950">
                          <a:solidFill>
                            <a:srgbClr val="000000"/>
                          </a:solidFill>
                          <a:latin typeface="微软雅黑" panose="020B0503020204020204" charset="-122"/>
                          <a:sym typeface="+mn-ea"/>
                        </a:rPr>
                        <a:t>60pcs 2835SMD</a:t>
                      </a:r>
                      <a:endParaRPr 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950">
                          <a:solidFill>
                            <a:srgbClr val="000000"/>
                          </a:solidFill>
                          <a:latin typeface="微软雅黑" panose="020B0503020204020204" charset="-122"/>
                          <a:sym typeface="+mn-ea"/>
                        </a:rPr>
                        <a:t>1440-1620lm</a:t>
                      </a:r>
                      <a:endParaRPr 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290*340mm</a:t>
                      </a:r>
                      <a:endParaRPr 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</a:tr>
              <a:tr h="245745"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20W</a:t>
                      </a:r>
                      <a:endParaRPr 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950">
                          <a:solidFill>
                            <a:srgbClr val="000000"/>
                          </a:solidFill>
                          <a:latin typeface="微软雅黑" panose="020B0503020204020204" charset="-122"/>
                          <a:sym typeface="+mn-ea"/>
                        </a:rPr>
                        <a:t>80pcs 2835SMD</a:t>
                      </a:r>
                      <a:endParaRPr 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950">
                          <a:solidFill>
                            <a:srgbClr val="000000"/>
                          </a:solidFill>
                          <a:latin typeface="微软雅黑" panose="020B0503020204020204" charset="-122"/>
                          <a:sym typeface="+mn-ea"/>
                        </a:rPr>
                        <a:t>1620-1980lm</a:t>
                      </a:r>
                      <a:endParaRPr 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350*350mm</a:t>
                      </a:r>
                      <a:endParaRPr 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</a:tr>
              <a:tr h="245110"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25W</a:t>
                      </a:r>
                      <a:endParaRPr 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950">
                          <a:solidFill>
                            <a:srgbClr val="000000"/>
                          </a:solidFill>
                          <a:latin typeface="微软雅黑" panose="020B0503020204020204" charset="-122"/>
                          <a:sym typeface="+mn-ea"/>
                        </a:rPr>
                        <a:t>100pcs 2835SMD</a:t>
                      </a:r>
                      <a:endParaRPr lang="en-US" sz="950">
                        <a:solidFill>
                          <a:srgbClr val="000000"/>
                        </a:solidFill>
                        <a:latin typeface="微软雅黑" panose="020B0503020204020204" charset="-122"/>
                        <a:sym typeface="+mn-ea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950">
                          <a:solidFill>
                            <a:srgbClr val="000000"/>
                          </a:solidFill>
                          <a:latin typeface="微软雅黑" panose="020B0503020204020204" charset="-122"/>
                          <a:sym typeface="+mn-ea"/>
                        </a:rPr>
                        <a:t>1620-1980lm</a:t>
                      </a:r>
                      <a:endParaRPr 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350*450mm</a:t>
                      </a:r>
                      <a:endParaRPr 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</a:tr>
              <a:tr h="246380"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30W</a:t>
                      </a:r>
                      <a:endParaRPr 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950">
                          <a:solidFill>
                            <a:srgbClr val="000000"/>
                          </a:solidFill>
                          <a:latin typeface="微软雅黑" panose="020B0503020204020204" charset="-122"/>
                          <a:sym typeface="+mn-ea"/>
                        </a:rPr>
                        <a:t>120pcs 2835SMD</a:t>
                      </a:r>
                      <a:endParaRPr 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950">
                          <a:solidFill>
                            <a:srgbClr val="000000"/>
                          </a:solidFill>
                          <a:latin typeface="微软雅黑" panose="020B0503020204020204" charset="-122"/>
                          <a:sym typeface="+mn-ea"/>
                        </a:rPr>
                        <a:t>1620-1980lm</a:t>
                      </a:r>
                      <a:endParaRPr 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350*560mm</a:t>
                      </a:r>
                      <a:endParaRPr 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</a:tr>
              <a:tr h="245110"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950">
                          <a:solidFill>
                            <a:srgbClr val="000000"/>
                          </a:solidFill>
                          <a:latin typeface="微软雅黑" panose="020B0503020204020204" charset="-122"/>
                          <a:sym typeface="+mn-ea"/>
                        </a:rPr>
                        <a:t>160pcs 2835SMD</a:t>
                      </a:r>
                      <a:endParaRPr 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950">
                          <a:solidFill>
                            <a:srgbClr val="000000"/>
                          </a:solidFill>
                          <a:latin typeface="微软雅黑" panose="020B0503020204020204" charset="-122"/>
                          <a:sym typeface="+mn-ea"/>
                        </a:rPr>
                        <a:t>1980-2150lm</a:t>
                      </a:r>
                      <a:endParaRPr 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350*650mm</a:t>
                      </a:r>
                      <a:endParaRPr 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</a:tr>
            </a:tbl>
          </a:graphicData>
        </a:graphic>
      </p:graphicFrame>
      <p:graphicFrame>
        <p:nvGraphicFramePr>
          <p:cNvPr id="11" name="表格 10"/>
          <p:cNvGraphicFramePr/>
          <p:nvPr>
            <p:custDataLst>
              <p:tags r:id="rId5"/>
            </p:custDataLst>
          </p:nvPr>
        </p:nvGraphicFramePr>
        <p:xfrm>
          <a:off x="381000" y="10052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8608060" y="1046480"/>
            <a:ext cx="52673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LED specification:100SMD2835 0.2W/PCS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PIR induction Angle:120 degrees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Induction distance:8-10 meters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Power:7W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LED Qty</a:t>
            </a: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:</a:t>
            </a: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100PCS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Input</a:t>
            </a: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:</a:t>
            </a: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AC85-265V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IP Rating</a:t>
            </a: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:</a:t>
            </a: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IP65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567180" y="241300"/>
            <a:ext cx="4102735" cy="4102735"/>
          </a:xfrm>
          <a:prstGeom prst="ellipse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-5080" y="14605"/>
            <a:ext cx="249428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4400" b="1">
                <a:gradFill>
                  <a:gsLst>
                    <a:gs pos="0">
                      <a:srgbClr val="F85208"/>
                    </a:gs>
                    <a:gs pos="50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YL</a:t>
            </a:r>
            <a:r>
              <a:rPr lang="en-US" altLang="zh-CN" sz="4400" b="1">
                <a:gradFill>
                  <a:gsLst>
                    <a:gs pos="0">
                      <a:srgbClr val="F85208"/>
                    </a:gs>
                    <a:gs pos="50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01</a:t>
            </a:r>
            <a:endParaRPr lang="en-US" altLang="zh-CN" sz="4400" b="1">
              <a:gradFill>
                <a:gsLst>
                  <a:gs pos="0">
                    <a:srgbClr val="F85208"/>
                  </a:gs>
                  <a:gs pos="50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635"/>
            <a:ext cx="14399895" cy="7200265"/>
          </a:xfrm>
          <a:prstGeom prst="rect">
            <a:avLst/>
          </a:prstGeom>
          <a:solidFill>
            <a:srgbClr val="F4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endParaRPr lang="zh-CN" altLang="en-US"/>
          </a:p>
        </p:txBody>
      </p:sp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0" y="9671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/>
          <p:nvPr>
            <p:custDataLst>
              <p:tags r:id="rId2"/>
            </p:custDataLst>
          </p:nvPr>
        </p:nvGraphicFramePr>
        <p:xfrm>
          <a:off x="127000" y="9798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/>
          <p:nvPr>
            <p:custDataLst>
              <p:tags r:id="rId3"/>
            </p:custDataLst>
          </p:nvPr>
        </p:nvGraphicFramePr>
        <p:xfrm>
          <a:off x="254000" y="9925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表格 8"/>
          <p:cNvGraphicFramePr/>
          <p:nvPr>
            <p:custDataLst>
              <p:tags r:id="rId4"/>
            </p:custDataLst>
          </p:nvPr>
        </p:nvGraphicFramePr>
        <p:xfrm>
          <a:off x="-5080" y="4738370"/>
          <a:ext cx="14401800" cy="24612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57400"/>
                <a:gridCol w="2057400"/>
                <a:gridCol w="2057400"/>
                <a:gridCol w="2057400"/>
                <a:gridCol w="2057400"/>
                <a:gridCol w="2057400"/>
                <a:gridCol w="2057400"/>
              </a:tblGrid>
              <a:tr h="1033780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Item Number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Wattage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Led Quantity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Luminous Flux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Beam Angle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Size (mm)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WIFI Control</a:t>
                      </a:r>
                      <a:endParaRPr lang="en-US" sz="1600" b="1"/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Remte Control</a:t>
                      </a:r>
                      <a:endParaRPr lang="en-US" sz="1600" b="1"/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Switch Control</a:t>
                      </a:r>
                      <a:endParaRPr lang="en-US" sz="1600" b="1"/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Dimmer Control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</a:tr>
              <a:tr h="356870">
                <a:tc rowSpan="4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>
                          <a:sym typeface="+mn-ea"/>
                        </a:rPr>
                        <a:t>YL</a:t>
                      </a:r>
                      <a:r>
                        <a:rPr lang="en-US" sz="1600"/>
                        <a:t>02</a:t>
                      </a:r>
                      <a:endParaRPr lang="en-US" sz="16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40000"/>
                        </a:lnSpc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1W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40000"/>
                        </a:lnSpc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lnSpc>
                          <a:spcPct val="14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微软雅黑" panose="020B0503020204020204" charset="-122"/>
                          <a:sym typeface="+mn-ea"/>
                        </a:rPr>
                        <a:t>180LM</a:t>
                      </a:r>
                      <a:endParaRPr lang="en-US" sz="1400" b="0">
                        <a:solidFill>
                          <a:srgbClr val="000000"/>
                        </a:solidFill>
                        <a:latin typeface="微软雅黑" panose="020B0503020204020204" charset="-122"/>
                        <a:sym typeface="+mn-ea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40000"/>
                        </a:lnSpc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40000"/>
                        </a:lnSpc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300*1200mm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rowSpan="4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0"/>
                        <a:t>YES</a:t>
                      </a:r>
                      <a:endParaRPr lang="en-US" sz="1600" b="0"/>
                    </a:p>
                  </a:txBody>
                  <a:tcPr marL="12700" marR="12700" marT="12700" vert="horz" anchor="ctr" anchorCtr="0"/>
                </a:tc>
              </a:tr>
              <a:tr h="356870">
                <a:tc vMerge="1">
                  <a:tcPr/>
                </a:tc>
                <a:tc>
                  <a:txBody>
                    <a:bodyPr/>
                    <a:p>
                      <a:pPr indent="0" algn="ctr">
                        <a:lnSpc>
                          <a:spcPct val="140000"/>
                        </a:lnSpc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2W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40000"/>
                        </a:lnSpc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  <a:tc>
                  <a:txBody>
                    <a:bodyPr/>
                    <a:p>
                      <a:pPr algn="ctr">
                        <a:lnSpc>
                          <a:spcPct val="14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微软雅黑" panose="020B0503020204020204" charset="-122"/>
                          <a:sym typeface="+mn-ea"/>
                        </a:rPr>
                        <a:t>240LM</a:t>
                      </a:r>
                      <a:endParaRPr lang="en-US" sz="1400" b="0">
                        <a:solidFill>
                          <a:srgbClr val="000000"/>
                        </a:solidFill>
                        <a:latin typeface="微软雅黑" panose="020B0503020204020204" charset="-122"/>
                        <a:sym typeface="+mn-ea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40000"/>
                        </a:lnSpc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40000"/>
                        </a:lnSpc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600*1200mm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</a:tr>
              <a:tr h="356870">
                <a:tc vMerge="1">
                  <a:tcPr/>
                </a:tc>
                <a:tc>
                  <a:txBody>
                    <a:bodyPr/>
                    <a:p>
                      <a:pPr indent="0" algn="ctr">
                        <a:lnSpc>
                          <a:spcPct val="140000"/>
                        </a:lnSpc>
                        <a:buNone/>
                      </a:pPr>
                      <a:r>
                        <a:rPr lang="en-US" altLang="en-US" sz="14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3W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40000"/>
                        </a:lnSpc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96pcs2835SMD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lnSpc>
                          <a:spcPct val="14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微软雅黑" panose="020B0503020204020204" charset="-122"/>
                          <a:sym typeface="+mn-ea"/>
                        </a:rPr>
                        <a:t>300LM</a:t>
                      </a:r>
                      <a:endParaRPr lang="en-US" sz="1400" b="0">
                        <a:solidFill>
                          <a:srgbClr val="000000"/>
                        </a:solidFill>
                        <a:latin typeface="微软雅黑" panose="020B0503020204020204" charset="-122"/>
                        <a:sym typeface="+mn-ea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40000"/>
                        </a:lnSpc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40000"/>
                        </a:lnSpc>
                        <a:buNone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微软雅黑" panose="020B0503020204020204" charset="-122"/>
                          <a:sym typeface="+mn-ea"/>
                        </a:rPr>
                        <a:t>600*1200mm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</a:tr>
              <a:tr h="356870">
                <a:tc vMerge="1">
                  <a:tcPr/>
                </a:tc>
                <a:tc>
                  <a:txBody>
                    <a:bodyPr/>
                    <a:p>
                      <a:pPr indent="0" algn="ctr">
                        <a:lnSpc>
                          <a:spcPct val="140000"/>
                        </a:lnSpc>
                        <a:buNone/>
                      </a:pPr>
                      <a:r>
                        <a:rPr lang="en-US" altLang="en-US" sz="14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5W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40000"/>
                        </a:lnSpc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120pcs2835SMD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/>
                </a:tc>
                <a:tc>
                  <a:txBody>
                    <a:bodyPr/>
                    <a:p>
                      <a:pPr algn="ctr">
                        <a:lnSpc>
                          <a:spcPct val="14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微软雅黑" panose="020B0503020204020204" charset="-122"/>
                          <a:sym typeface="+mn-ea"/>
                        </a:rPr>
                        <a:t>360LM</a:t>
                      </a:r>
                      <a:endParaRPr lang="en-US" sz="1400" b="0">
                        <a:solidFill>
                          <a:srgbClr val="000000"/>
                        </a:solidFill>
                        <a:latin typeface="微软雅黑" panose="020B0503020204020204" charset="-122"/>
                        <a:sym typeface="+mn-ea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40000"/>
                        </a:lnSpc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40000"/>
                        </a:lnSpc>
                        <a:buNone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微软雅黑" panose="020B0503020204020204" charset="-122"/>
                          <a:sym typeface="+mn-ea"/>
                        </a:rPr>
                        <a:t>900*1500m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latin typeface="微软雅黑" panose="020B0503020204020204" charset="-122"/>
                          <a:sym typeface="+mn-ea"/>
                        </a:rPr>
                        <a:t>m</a:t>
                      </a:r>
                      <a:endParaRPr lang="en-US" sz="1400">
                        <a:solidFill>
                          <a:srgbClr val="000000"/>
                        </a:solidFill>
                        <a:latin typeface="微软雅黑" panose="020B0503020204020204" charset="-122"/>
                        <a:sym typeface="+mn-ea"/>
                      </a:endParaRPr>
                    </a:p>
                  </a:txBody>
                  <a:tcPr marL="12700" marR="12700" marT="12700" vert="horz" anchor="ctr" anchorCtr="0"/>
                </a:tc>
                <a:tc vMerge="1">
                  <a:tcPr marL="12700" marR="12700" marT="12700" vert="horz" anchor="ctr" anchorCtr="0"/>
                </a:tc>
              </a:tr>
            </a:tbl>
          </a:graphicData>
        </a:graphic>
      </p:graphicFrame>
      <p:graphicFrame>
        <p:nvGraphicFramePr>
          <p:cNvPr id="11" name="表格 10"/>
          <p:cNvGraphicFramePr/>
          <p:nvPr>
            <p:custDataLst>
              <p:tags r:id="rId5"/>
            </p:custDataLst>
          </p:nvPr>
        </p:nvGraphicFramePr>
        <p:xfrm>
          <a:off x="381000" y="10052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8619490" y="446405"/>
            <a:ext cx="5267325" cy="3692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Emitted Color: White (6000K-6500K)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Power:1W/2W/3W /4W/5W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Solar Panel: 0.44W/0.65W/0.65W, 17% efficienc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Li-ion Battery: 2.22WH / 1200mAh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LED Type: 2835 SMD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Lumens: 180LM/360LM/460LM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Delay Time: 10s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Night Sensor: &lt;10Lux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Switch: OFF/AUTO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LED Span Life: 50,000 hrs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Solar Charging Time: 8 hrs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Lighting Mode: OFF/High Light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567180" y="241300"/>
            <a:ext cx="4102735" cy="4102735"/>
          </a:xfrm>
          <a:prstGeom prst="ellipse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-5080" y="14605"/>
            <a:ext cx="249428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4400" b="1">
                <a:gradFill>
                  <a:gsLst>
                    <a:gs pos="0">
                      <a:srgbClr val="F85208"/>
                    </a:gs>
                    <a:gs pos="50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YL</a:t>
            </a:r>
            <a:r>
              <a:rPr lang="en-US" altLang="zh-CN" sz="4400" b="1">
                <a:gradFill>
                  <a:gsLst>
                    <a:gs pos="0">
                      <a:srgbClr val="F85208"/>
                    </a:gs>
                    <a:gs pos="50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02</a:t>
            </a:r>
            <a:endParaRPr lang="en-US" altLang="zh-CN" sz="4400" b="1">
              <a:gradFill>
                <a:gsLst>
                  <a:gs pos="0">
                    <a:srgbClr val="F85208"/>
                  </a:gs>
                  <a:gs pos="50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635"/>
            <a:ext cx="14399895" cy="7200265"/>
          </a:xfrm>
          <a:prstGeom prst="rect">
            <a:avLst/>
          </a:prstGeom>
          <a:solidFill>
            <a:srgbClr val="F4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endParaRPr lang="zh-CN" altLang="en-US"/>
          </a:p>
        </p:txBody>
      </p:sp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0" y="9671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/>
          <p:nvPr>
            <p:custDataLst>
              <p:tags r:id="rId2"/>
            </p:custDataLst>
          </p:nvPr>
        </p:nvGraphicFramePr>
        <p:xfrm>
          <a:off x="127000" y="9798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/>
          <p:nvPr>
            <p:custDataLst>
              <p:tags r:id="rId3"/>
            </p:custDataLst>
          </p:nvPr>
        </p:nvGraphicFramePr>
        <p:xfrm>
          <a:off x="254000" y="9925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表格 8"/>
          <p:cNvGraphicFramePr/>
          <p:nvPr>
            <p:custDataLst>
              <p:tags r:id="rId4"/>
            </p:custDataLst>
          </p:nvPr>
        </p:nvGraphicFramePr>
        <p:xfrm>
          <a:off x="0" y="4557395"/>
          <a:ext cx="14401800" cy="26416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57400"/>
                <a:gridCol w="2057400"/>
                <a:gridCol w="2057400"/>
                <a:gridCol w="2057400"/>
                <a:gridCol w="2057400"/>
                <a:gridCol w="2057400"/>
                <a:gridCol w="2057400"/>
              </a:tblGrid>
              <a:tr h="1033780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Item Number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Wattage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Led Quantity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Luminous Flux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Beam Angle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Size (mm)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WIFI Control</a:t>
                      </a:r>
                      <a:endParaRPr lang="en-US" sz="1600" b="1"/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Remte Control</a:t>
                      </a:r>
                      <a:endParaRPr lang="en-US" sz="1600" b="1"/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Switch Control</a:t>
                      </a:r>
                      <a:endParaRPr lang="en-US" sz="1600" b="1"/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Dimmer Control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</a:tr>
              <a:tr h="401955">
                <a:tc rowSpan="4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>
                          <a:sym typeface="+mn-ea"/>
                        </a:rPr>
                        <a:t>YL</a:t>
                      </a:r>
                      <a:r>
                        <a:rPr lang="en-US" sz="1600"/>
                        <a:t>04</a:t>
                      </a:r>
                      <a:endParaRPr lang="en-US" sz="16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9W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18pcs 2835SMD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720-810lm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φ93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50-80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401955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18W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36pcs 2835SMD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1440-1620lm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φ123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50-110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401955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24</a:t>
                      </a:r>
                      <a:r>
                        <a:rPr lang="en-US" alt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>
                          <a:solidFill>
                            <a:srgbClr val="000000"/>
                          </a:solidFill>
                          <a:latin typeface="微软雅黑" panose="020B0503020204020204" charset="-122"/>
                          <a:sym typeface="+mn-ea"/>
                        </a:rPr>
                        <a:t>48pcs 2835SMD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950">
                          <a:solidFill>
                            <a:srgbClr val="000000"/>
                          </a:solidFill>
                          <a:latin typeface="微软雅黑" panose="020B0503020204020204" charset="-122"/>
                          <a:sym typeface="+mn-ea"/>
                        </a:rPr>
                        <a:t>1620-1980lm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>
                          <a:solidFill>
                            <a:srgbClr val="000000"/>
                          </a:solidFill>
                          <a:latin typeface="微软雅黑" panose="020B0503020204020204" charset="-122"/>
                          <a:sym typeface="+mn-ea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>
                          <a:solidFill>
                            <a:srgbClr val="000000"/>
                          </a:solidFill>
                          <a:latin typeface="微软雅黑" panose="020B0503020204020204" charset="-122"/>
                          <a:sym typeface="+mn-ea"/>
                        </a:rPr>
                        <a:t>φ150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50-150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401955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30</a:t>
                      </a:r>
                      <a:r>
                        <a:rPr lang="en-US" alt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>
                          <a:solidFill>
                            <a:srgbClr val="000000"/>
                          </a:solidFill>
                          <a:latin typeface="微软雅黑" panose="020B0503020204020204" charset="-122"/>
                          <a:sym typeface="+mn-ea"/>
                        </a:rPr>
                        <a:t>60pcs 2835SMD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950">
                          <a:solidFill>
                            <a:srgbClr val="000000"/>
                          </a:solidFill>
                          <a:latin typeface="微软雅黑" panose="020B0503020204020204" charset="-122"/>
                          <a:sym typeface="+mn-ea"/>
                        </a:rPr>
                        <a:t>1980-2150lm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>
                          <a:solidFill>
                            <a:srgbClr val="000000"/>
                          </a:solidFill>
                          <a:latin typeface="微软雅黑" panose="020B0503020204020204" charset="-122"/>
                          <a:sym typeface="+mn-ea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>
                          <a:solidFill>
                            <a:srgbClr val="000000"/>
                          </a:solidFill>
                          <a:latin typeface="微软雅黑" panose="020B0503020204020204" charset="-122"/>
                          <a:sym typeface="+mn-ea"/>
                        </a:rPr>
                        <a:t>φ180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1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50-180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</a:tbl>
          </a:graphicData>
        </a:graphic>
      </p:graphicFrame>
      <p:graphicFrame>
        <p:nvGraphicFramePr>
          <p:cNvPr id="11" name="表格 10"/>
          <p:cNvGraphicFramePr/>
          <p:nvPr>
            <p:custDataLst>
              <p:tags r:id="rId5"/>
            </p:custDataLst>
          </p:nvPr>
        </p:nvGraphicFramePr>
        <p:xfrm>
          <a:off x="381000" y="10052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8608060" y="1046480"/>
            <a:ext cx="7125335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Color:RGB/White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Body material:ABS+PC plastic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Solar Panel:5.5V/0.9W monocrystalline silicon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Charging time:8 hours under sunshine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Special Feature:Multi Color, Color Change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LED:5050RGB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Style:Modern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Power Source:Solar Powered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Type of Bulb:LED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567180" y="241300"/>
            <a:ext cx="4102735" cy="4102735"/>
          </a:xfrm>
          <a:prstGeom prst="ellipse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-5080" y="14605"/>
            <a:ext cx="249428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4400" b="1">
                <a:gradFill>
                  <a:gsLst>
                    <a:gs pos="0">
                      <a:srgbClr val="F85208"/>
                    </a:gs>
                    <a:gs pos="50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YL</a:t>
            </a:r>
            <a:r>
              <a:rPr lang="en-US" altLang="zh-CN" sz="4400" b="1">
                <a:gradFill>
                  <a:gsLst>
                    <a:gs pos="0">
                      <a:srgbClr val="F85208"/>
                    </a:gs>
                    <a:gs pos="50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04</a:t>
            </a:r>
            <a:endParaRPr lang="en-US" altLang="zh-CN" sz="4400" b="1">
              <a:gradFill>
                <a:gsLst>
                  <a:gs pos="0">
                    <a:srgbClr val="F85208"/>
                  </a:gs>
                  <a:gs pos="50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635"/>
            <a:ext cx="14399895" cy="7200265"/>
          </a:xfrm>
          <a:prstGeom prst="rect">
            <a:avLst/>
          </a:prstGeom>
          <a:solidFill>
            <a:srgbClr val="F4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endParaRPr lang="zh-CN" altLang="en-US"/>
          </a:p>
        </p:txBody>
      </p:sp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0" y="9671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/>
          <p:nvPr>
            <p:custDataLst>
              <p:tags r:id="rId2"/>
            </p:custDataLst>
          </p:nvPr>
        </p:nvGraphicFramePr>
        <p:xfrm>
          <a:off x="127000" y="9798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/>
          <p:nvPr>
            <p:custDataLst>
              <p:tags r:id="rId3"/>
            </p:custDataLst>
          </p:nvPr>
        </p:nvGraphicFramePr>
        <p:xfrm>
          <a:off x="254000" y="9925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表格 8"/>
          <p:cNvGraphicFramePr/>
          <p:nvPr>
            <p:custDataLst>
              <p:tags r:id="rId4"/>
            </p:custDataLst>
          </p:nvPr>
        </p:nvGraphicFramePr>
        <p:xfrm>
          <a:off x="0" y="4649470"/>
          <a:ext cx="14401800" cy="254952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57400"/>
                <a:gridCol w="2057400"/>
                <a:gridCol w="2057400"/>
                <a:gridCol w="2057400"/>
                <a:gridCol w="2057400"/>
                <a:gridCol w="2057400"/>
                <a:gridCol w="2057400"/>
              </a:tblGrid>
              <a:tr h="1152525">
                <a:tc>
                  <a:txBody>
                    <a:bodyPr/>
                    <a:p>
                      <a:pPr algn="ctr">
                        <a:buClrTx/>
                        <a:buSzTx/>
                        <a:buNone/>
                      </a:pPr>
                      <a:r>
                        <a:rPr lang="en-US" sz="1600" b="1"/>
                        <a:t>Item Number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None/>
                      </a:pPr>
                      <a:r>
                        <a:rPr lang="en-US" sz="1600" b="1"/>
                        <a:t>Wattage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None/>
                      </a:pPr>
                      <a:r>
                        <a:rPr lang="en-US" sz="1600" b="1"/>
                        <a:t>LedQuantity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None/>
                      </a:pPr>
                      <a:r>
                        <a:rPr lang="en-US" sz="1600" b="1"/>
                        <a:t>LuminousFlux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None/>
                      </a:pPr>
                      <a:r>
                        <a:rPr lang="en-US" sz="1600" b="1"/>
                        <a:t>Beam Angle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None/>
                      </a:pPr>
                      <a:r>
                        <a:rPr lang="en-US" sz="1600" b="1"/>
                        <a:t>Size (mm)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None/>
                      </a:pPr>
                      <a:r>
                        <a:rPr lang="en-US" sz="1600" b="1"/>
                        <a:t>Open size（mm)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</a:tr>
              <a:tr h="349250">
                <a:tc rowSpan="4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>
                          <a:sym typeface="+mn-ea"/>
                        </a:rPr>
                        <a:t>YL</a:t>
                      </a:r>
                      <a:r>
                        <a:rPr lang="en-US" sz="1600"/>
                        <a:t>05</a:t>
                      </a:r>
                      <a:endParaRPr lang="en-US" sz="16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3W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6pcs2835SMD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240-270lm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Φ85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Φ68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349250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6W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12pcs2835SMD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480-540lm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Φ120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Φ105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349250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4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9</a:t>
                      </a:r>
                      <a:r>
                        <a:rPr lang="en-US" altLang="en-US" sz="14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W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微软雅黑" panose="020B0503020204020204" charset="-122"/>
                          <a:sym typeface="+mn-ea"/>
                        </a:rPr>
                        <a:t>18pcs2835SMD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微软雅黑" panose="020B0503020204020204" charset="-122"/>
                          <a:sym typeface="+mn-ea"/>
                        </a:rPr>
                        <a:t>480-540lm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微软雅黑" panose="020B0503020204020204" charset="-122"/>
                          <a:sym typeface="+mn-ea"/>
                        </a:rPr>
                        <a:t>120°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微软雅黑" panose="020B0503020204020204" charset="-122"/>
                          <a:sym typeface="+mn-ea"/>
                        </a:rPr>
                        <a:t>Φ150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微软雅黑" panose="020B0503020204020204" charset="-122"/>
                          <a:sym typeface="+mn-ea"/>
                        </a:rPr>
                        <a:t>Φ135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349250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4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</a:t>
                      </a:r>
                      <a:r>
                        <a:rPr lang="en-US" altLang="en-US" sz="140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W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微软雅黑" panose="020B0503020204020204" charset="-122"/>
                          <a:sym typeface="+mn-ea"/>
                        </a:rPr>
                        <a:t>24pcs2835SMD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微软雅黑" panose="020B0503020204020204" charset="-122"/>
                          <a:sym typeface="+mn-ea"/>
                        </a:rPr>
                        <a:t>480-540lm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微软雅黑" panose="020B0503020204020204" charset="-122"/>
                          <a:sym typeface="+mn-ea"/>
                        </a:rPr>
                        <a:t>120°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微软雅黑" panose="020B0503020204020204" charset="-122"/>
                          <a:sym typeface="+mn-ea"/>
                        </a:rPr>
                        <a:t>Φ200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微软雅黑" panose="020B0503020204020204" charset="-122"/>
                          <a:sym typeface="+mn-ea"/>
                        </a:rPr>
                        <a:t>Φ155</a:t>
                      </a:r>
                      <a:endParaRPr lang="en-US" altLang="en-US" sz="140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</a:tbl>
          </a:graphicData>
        </a:graphic>
      </p:graphicFrame>
      <p:graphicFrame>
        <p:nvGraphicFramePr>
          <p:cNvPr id="11" name="表格 10"/>
          <p:cNvGraphicFramePr/>
          <p:nvPr>
            <p:custDataLst>
              <p:tags r:id="rId5"/>
            </p:custDataLst>
          </p:nvPr>
        </p:nvGraphicFramePr>
        <p:xfrm>
          <a:off x="381000" y="10052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7871460" y="1000760"/>
            <a:ext cx="6252210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Material:ABS plastic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Size:168*68*67mm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Net Weight:300g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Bulb:8*SMD+1*RED LED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Lumen:600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Solar Rechargeable Battery:Built-in Li-ion 2400mAh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Induction distance 3-5 meters:Induction angle 120 degree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Lighting area:80-100 square meters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567180" y="241300"/>
            <a:ext cx="4102735" cy="4102735"/>
          </a:xfrm>
          <a:prstGeom prst="ellipse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-5080" y="14605"/>
            <a:ext cx="249428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4400" b="1">
                <a:gradFill>
                  <a:gsLst>
                    <a:gs pos="0">
                      <a:srgbClr val="F85208"/>
                    </a:gs>
                    <a:gs pos="50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YL</a:t>
            </a:r>
            <a:r>
              <a:rPr lang="en-US" altLang="zh-CN" sz="4400" b="1">
                <a:gradFill>
                  <a:gsLst>
                    <a:gs pos="0">
                      <a:srgbClr val="F85208"/>
                    </a:gs>
                    <a:gs pos="50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05</a:t>
            </a:r>
            <a:endParaRPr lang="en-US" altLang="zh-CN" sz="4400" b="1">
              <a:gradFill>
                <a:gsLst>
                  <a:gs pos="0">
                    <a:srgbClr val="F85208"/>
                  </a:gs>
                  <a:gs pos="50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635"/>
            <a:ext cx="14399895" cy="7200265"/>
          </a:xfrm>
          <a:prstGeom prst="rect">
            <a:avLst/>
          </a:prstGeom>
          <a:solidFill>
            <a:srgbClr val="F4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endParaRPr lang="zh-CN" altLang="en-US"/>
          </a:p>
        </p:txBody>
      </p:sp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0" y="9671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/>
          <p:nvPr>
            <p:custDataLst>
              <p:tags r:id="rId2"/>
            </p:custDataLst>
          </p:nvPr>
        </p:nvGraphicFramePr>
        <p:xfrm>
          <a:off x="127000" y="9798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/>
          <p:nvPr>
            <p:custDataLst>
              <p:tags r:id="rId3"/>
            </p:custDataLst>
          </p:nvPr>
        </p:nvGraphicFramePr>
        <p:xfrm>
          <a:off x="254000" y="9925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表格 8"/>
          <p:cNvGraphicFramePr/>
          <p:nvPr>
            <p:custDataLst>
              <p:tags r:id="rId4"/>
            </p:custDataLst>
          </p:nvPr>
        </p:nvGraphicFramePr>
        <p:xfrm>
          <a:off x="0" y="5296535"/>
          <a:ext cx="14401800" cy="260286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00300"/>
                <a:gridCol w="2400300"/>
                <a:gridCol w="2400300"/>
                <a:gridCol w="2400300"/>
                <a:gridCol w="2400300"/>
                <a:gridCol w="2400300"/>
              </a:tblGrid>
              <a:tr h="1205230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Item Number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Wattage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LedQuantity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LuminousFlux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Beam Angle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Size (mm)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</a:tr>
              <a:tr h="349250">
                <a:tc rowSpan="2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>
                          <a:sym typeface="+mn-ea"/>
                        </a:rPr>
                        <a:t>YL</a:t>
                      </a:r>
                      <a:r>
                        <a:rPr lang="en-US" sz="1600"/>
                        <a:t>06</a:t>
                      </a:r>
                      <a:endParaRPr lang="en-US" sz="16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6W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12pcs2835SMD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480-540lm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360°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Φ110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348615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24pcs2835SMD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960-1080lm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360°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Φ160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</a:tbl>
          </a:graphicData>
        </a:graphic>
      </p:graphicFrame>
      <p:graphicFrame>
        <p:nvGraphicFramePr>
          <p:cNvPr id="11" name="表格 10"/>
          <p:cNvGraphicFramePr/>
          <p:nvPr>
            <p:custDataLst>
              <p:tags r:id="rId5"/>
            </p:custDataLst>
          </p:nvPr>
        </p:nvGraphicFramePr>
        <p:xfrm>
          <a:off x="381000" y="10052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8596630" y="446405"/>
            <a:ext cx="5267325" cy="3692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Color Temperature(CCT):2700K (Soft Warm White)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Lamp Luminous Efficiency(lm/w):50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Color Rendering Index(Ra):50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Support Dimmer:NO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Lighting solutions service:Project Installation:Lifespan (hours):10000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Working Time (hours):10000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Product Weight（kg）:400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Input Voltage(V):DC1.2V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Lamp Luminous Flux(lm):6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CRI (Ra&gt;):80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Beam Angle(°):360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567180" y="241300"/>
            <a:ext cx="4102735" cy="4102735"/>
          </a:xfrm>
          <a:prstGeom prst="ellipse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-5080" y="14605"/>
            <a:ext cx="249428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4400" b="1">
                <a:gradFill>
                  <a:gsLst>
                    <a:gs pos="0">
                      <a:srgbClr val="F85208"/>
                    </a:gs>
                    <a:gs pos="50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YL</a:t>
            </a:r>
            <a:r>
              <a:rPr lang="en-US" altLang="zh-CN" sz="4400" b="1">
                <a:gradFill>
                  <a:gsLst>
                    <a:gs pos="0">
                      <a:srgbClr val="F85208"/>
                    </a:gs>
                    <a:gs pos="50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06</a:t>
            </a:r>
            <a:endParaRPr lang="en-US" altLang="zh-CN" sz="4400" b="1">
              <a:gradFill>
                <a:gsLst>
                  <a:gs pos="0">
                    <a:srgbClr val="F85208"/>
                  </a:gs>
                  <a:gs pos="50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635"/>
            <a:ext cx="14399895" cy="7200265"/>
          </a:xfrm>
          <a:prstGeom prst="rect">
            <a:avLst/>
          </a:prstGeom>
          <a:solidFill>
            <a:srgbClr val="F4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endParaRPr lang="zh-CN" altLang="en-US"/>
          </a:p>
        </p:txBody>
      </p:sp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0" y="9671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/>
          <p:nvPr>
            <p:custDataLst>
              <p:tags r:id="rId2"/>
            </p:custDataLst>
          </p:nvPr>
        </p:nvGraphicFramePr>
        <p:xfrm>
          <a:off x="127000" y="9798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/>
          <p:nvPr>
            <p:custDataLst>
              <p:tags r:id="rId3"/>
            </p:custDataLst>
          </p:nvPr>
        </p:nvGraphicFramePr>
        <p:xfrm>
          <a:off x="254000" y="9925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表格 8"/>
          <p:cNvGraphicFramePr/>
          <p:nvPr>
            <p:custDataLst>
              <p:tags r:id="rId4"/>
            </p:custDataLst>
          </p:nvPr>
        </p:nvGraphicFramePr>
        <p:xfrm>
          <a:off x="-5080" y="4599305"/>
          <a:ext cx="14401800" cy="260032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00300"/>
                <a:gridCol w="2400300"/>
                <a:gridCol w="2400300"/>
                <a:gridCol w="2400300"/>
                <a:gridCol w="2400300"/>
                <a:gridCol w="2400300"/>
              </a:tblGrid>
              <a:tr h="1205230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Item Number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Wattage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Led Quantity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Luminous Flux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Beam Angle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Size (mm)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</a:tr>
              <a:tr h="349250">
                <a:tc rowSpan="4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>
                          <a:sym typeface="+mn-ea"/>
                        </a:rPr>
                        <a:t>YL</a:t>
                      </a:r>
                      <a:r>
                        <a:rPr lang="en-US" sz="1600"/>
                        <a:t>07</a:t>
                      </a:r>
                      <a:endParaRPr lang="en-US" sz="16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6W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12pcs2835SMD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480-540lm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Φ110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348615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24pcs2835SMD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960-1080lm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Φ160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348615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15</a:t>
                      </a:r>
                      <a:r>
                        <a:rPr lang="en-US" alt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>
                          <a:solidFill>
                            <a:srgbClr val="000000"/>
                          </a:solidFill>
                          <a:latin typeface="微软雅黑" panose="020B0503020204020204" charset="-122"/>
                          <a:sym typeface="+mn-ea"/>
                        </a:rPr>
                        <a:t>30pcs2835SMD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>
                          <a:solidFill>
                            <a:srgbClr val="000000"/>
                          </a:solidFill>
                          <a:latin typeface="微软雅黑" panose="020B0503020204020204" charset="-122"/>
                          <a:sym typeface="+mn-ea"/>
                        </a:rPr>
                        <a:t>1080-1920lm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>
                          <a:solidFill>
                            <a:srgbClr val="000000"/>
                          </a:solidFill>
                          <a:latin typeface="微软雅黑" panose="020B0503020204020204" charset="-122"/>
                          <a:sym typeface="+mn-ea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>
                          <a:solidFill>
                            <a:srgbClr val="000000"/>
                          </a:solidFill>
                          <a:latin typeface="微软雅黑" panose="020B0503020204020204" charset="-122"/>
                          <a:sym typeface="+mn-ea"/>
                        </a:rPr>
                        <a:t>Φ210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348615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18</a:t>
                      </a:r>
                      <a:r>
                        <a:rPr lang="en-US" alt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>
                          <a:solidFill>
                            <a:srgbClr val="000000"/>
                          </a:solidFill>
                          <a:latin typeface="微软雅黑" panose="020B0503020204020204" charset="-122"/>
                          <a:sym typeface="+mn-ea"/>
                        </a:rPr>
                        <a:t>36pcs2835SMD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>
                          <a:solidFill>
                            <a:srgbClr val="000000"/>
                          </a:solidFill>
                          <a:latin typeface="微软雅黑" panose="020B0503020204020204" charset="-122"/>
                          <a:sym typeface="+mn-ea"/>
                        </a:rPr>
                        <a:t>1920-2650lm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>
                          <a:solidFill>
                            <a:srgbClr val="000000"/>
                          </a:solidFill>
                          <a:latin typeface="微软雅黑" panose="020B0503020204020204" charset="-122"/>
                          <a:sym typeface="+mn-ea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>
                          <a:solidFill>
                            <a:srgbClr val="000000"/>
                          </a:solidFill>
                          <a:latin typeface="微软雅黑" panose="020B0503020204020204" charset="-122"/>
                          <a:sym typeface="+mn-ea"/>
                        </a:rPr>
                        <a:t>Φ260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</a:tbl>
          </a:graphicData>
        </a:graphic>
      </p:graphicFrame>
      <p:graphicFrame>
        <p:nvGraphicFramePr>
          <p:cNvPr id="11" name="表格 10"/>
          <p:cNvGraphicFramePr/>
          <p:nvPr>
            <p:custDataLst>
              <p:tags r:id="rId5"/>
            </p:custDataLst>
          </p:nvPr>
        </p:nvGraphicFramePr>
        <p:xfrm>
          <a:off x="381000" y="10052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8608060" y="1046480"/>
            <a:ext cx="526732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Capacity:3.7V 7.46WH  2AH/PC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Charging/Discharging Temp:0~45℃/-20~60℃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Charging Time:15H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LED (OSRAM):2835   21pcs 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Color Temp:3000K,Ra 80+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Efficiency:190lm/W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567180" y="241300"/>
            <a:ext cx="4102735" cy="4102735"/>
          </a:xfrm>
          <a:prstGeom prst="ellipse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-5080" y="14605"/>
            <a:ext cx="249428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4400" b="1">
                <a:gradFill>
                  <a:gsLst>
                    <a:gs pos="0">
                      <a:srgbClr val="F85208"/>
                    </a:gs>
                    <a:gs pos="50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YL</a:t>
            </a:r>
            <a:r>
              <a:rPr lang="en-US" altLang="zh-CN" sz="4400" b="1">
                <a:gradFill>
                  <a:gsLst>
                    <a:gs pos="0">
                      <a:srgbClr val="F85208"/>
                    </a:gs>
                    <a:gs pos="50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07</a:t>
            </a:r>
            <a:endParaRPr lang="en-US" altLang="zh-CN" sz="4400" b="1">
              <a:gradFill>
                <a:gsLst>
                  <a:gs pos="0">
                    <a:srgbClr val="F85208"/>
                  </a:gs>
                  <a:gs pos="50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635"/>
            <a:ext cx="14399895" cy="7200265"/>
          </a:xfrm>
          <a:prstGeom prst="rect">
            <a:avLst/>
          </a:prstGeom>
          <a:solidFill>
            <a:srgbClr val="F4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endParaRPr lang="zh-CN" altLang="en-US"/>
          </a:p>
        </p:txBody>
      </p:sp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0" y="9671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/>
          <p:nvPr>
            <p:custDataLst>
              <p:tags r:id="rId2"/>
            </p:custDataLst>
          </p:nvPr>
        </p:nvGraphicFramePr>
        <p:xfrm>
          <a:off x="127000" y="9798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/>
          <p:nvPr>
            <p:custDataLst>
              <p:tags r:id="rId3"/>
            </p:custDataLst>
          </p:nvPr>
        </p:nvGraphicFramePr>
        <p:xfrm>
          <a:off x="254000" y="9925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表格 8"/>
          <p:cNvGraphicFramePr/>
          <p:nvPr>
            <p:custDataLst>
              <p:tags r:id="rId4"/>
            </p:custDataLst>
          </p:nvPr>
        </p:nvGraphicFramePr>
        <p:xfrm>
          <a:off x="0" y="5295900"/>
          <a:ext cx="14401800" cy="26009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00300"/>
                <a:gridCol w="2400300"/>
                <a:gridCol w="2400300"/>
                <a:gridCol w="2400300"/>
                <a:gridCol w="2400300"/>
                <a:gridCol w="2400300"/>
              </a:tblGrid>
              <a:tr h="1205230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Item Number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Wattage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Led Quantity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Luminous Flux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Beam Angle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Size (mm)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</a:tr>
              <a:tr h="349885">
                <a:tc rowSpan="4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>
                          <a:sym typeface="+mn-ea"/>
                        </a:rPr>
                        <a:t>YL</a:t>
                      </a:r>
                      <a:r>
                        <a:rPr lang="en-US" sz="1600"/>
                        <a:t>08</a:t>
                      </a:r>
                      <a:endParaRPr lang="en-US" sz="16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3+3W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12pcs2835SMD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480-540lm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105*105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348615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6+3W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18pcs2835SMD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960-1080lm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145*145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348615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>
                          <a:solidFill>
                            <a:srgbClr val="000000"/>
                          </a:solidFill>
                          <a:latin typeface="微软雅黑" panose="020B0503020204020204" charset="-122"/>
                          <a:sym typeface="+mn-ea"/>
                        </a:rPr>
                        <a:t>6+6W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>
                          <a:solidFill>
                            <a:srgbClr val="000000"/>
                          </a:solidFill>
                          <a:latin typeface="微软雅黑" panose="020B0503020204020204" charset="-122"/>
                          <a:sym typeface="+mn-ea"/>
                        </a:rPr>
                        <a:t>24pcs2835SMD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>
                          <a:solidFill>
                            <a:srgbClr val="000000"/>
                          </a:solidFill>
                          <a:latin typeface="微软雅黑" panose="020B0503020204020204" charset="-122"/>
                          <a:sym typeface="+mn-ea"/>
                        </a:rPr>
                        <a:t>1080-1560lm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>
                          <a:solidFill>
                            <a:srgbClr val="000000"/>
                          </a:solidFill>
                          <a:latin typeface="微软雅黑" panose="020B0503020204020204" charset="-122"/>
                          <a:sym typeface="+mn-ea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>
                          <a:solidFill>
                            <a:srgbClr val="000000"/>
                          </a:solidFill>
                          <a:latin typeface="微软雅黑" panose="020B0503020204020204" charset="-122"/>
                          <a:sym typeface="+mn-ea"/>
                        </a:rPr>
                        <a:t>185*185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348615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>
                          <a:solidFill>
                            <a:srgbClr val="000000"/>
                          </a:solidFill>
                          <a:latin typeface="微软雅黑" panose="020B0503020204020204" charset="-122"/>
                          <a:sym typeface="+mn-ea"/>
                        </a:rPr>
                        <a:t>9+6W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>
                          <a:solidFill>
                            <a:srgbClr val="000000"/>
                          </a:solidFill>
                          <a:latin typeface="微软雅黑" panose="020B0503020204020204" charset="-122"/>
                          <a:sym typeface="+mn-ea"/>
                        </a:rPr>
                        <a:t>30pcs2835SMD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>
                          <a:solidFill>
                            <a:srgbClr val="000000"/>
                          </a:solidFill>
                          <a:latin typeface="微软雅黑" panose="020B0503020204020204" charset="-122"/>
                          <a:sym typeface="+mn-ea"/>
                        </a:rPr>
                        <a:t>1560-1920lm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>
                          <a:solidFill>
                            <a:srgbClr val="000000"/>
                          </a:solidFill>
                          <a:latin typeface="微软雅黑" panose="020B0503020204020204" charset="-122"/>
                          <a:sym typeface="+mn-ea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>
                          <a:solidFill>
                            <a:srgbClr val="000000"/>
                          </a:solidFill>
                          <a:latin typeface="微软雅黑" panose="020B0503020204020204" charset="-122"/>
                          <a:sym typeface="+mn-ea"/>
                        </a:rPr>
                        <a:t>215*215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</a:tbl>
          </a:graphicData>
        </a:graphic>
      </p:graphicFrame>
      <p:graphicFrame>
        <p:nvGraphicFramePr>
          <p:cNvPr id="11" name="表格 10"/>
          <p:cNvGraphicFramePr/>
          <p:nvPr>
            <p:custDataLst>
              <p:tags r:id="rId5"/>
            </p:custDataLst>
          </p:nvPr>
        </p:nvGraphicFramePr>
        <p:xfrm>
          <a:off x="381000" y="10052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8608060" y="1046480"/>
            <a:ext cx="52673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Material:Iron base+ PMMA Cover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Input Voltage:AC85-265V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Led Chip:2835SMD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IP Rating:IP44     CRI&gt;80        PF&gt;0.9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Color Temperature:3000K/4500K/6000K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Operating Temperature:-25℃ ~50℃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Life Span:50000hours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Certificate:CE ROHS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567180" y="241300"/>
            <a:ext cx="4102735" cy="4102735"/>
          </a:xfrm>
          <a:prstGeom prst="ellipse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-5080" y="14605"/>
            <a:ext cx="249428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4400" b="1">
                <a:gradFill>
                  <a:gsLst>
                    <a:gs pos="0">
                      <a:srgbClr val="F85208"/>
                    </a:gs>
                    <a:gs pos="50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YL08</a:t>
            </a:r>
            <a:endParaRPr lang="en-US" altLang="zh-CN" sz="4400" b="1">
              <a:gradFill>
                <a:gsLst>
                  <a:gs pos="0">
                    <a:srgbClr val="F85208"/>
                  </a:gs>
                  <a:gs pos="50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635"/>
            <a:ext cx="14399895" cy="7200265"/>
          </a:xfrm>
          <a:prstGeom prst="rect">
            <a:avLst/>
          </a:prstGeom>
          <a:solidFill>
            <a:srgbClr val="F4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endParaRPr lang="zh-CN" altLang="en-US"/>
          </a:p>
        </p:txBody>
      </p:sp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0" y="9671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/>
          <p:nvPr>
            <p:custDataLst>
              <p:tags r:id="rId2"/>
            </p:custDataLst>
          </p:nvPr>
        </p:nvGraphicFramePr>
        <p:xfrm>
          <a:off x="127000" y="9798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/>
          <p:nvPr>
            <p:custDataLst>
              <p:tags r:id="rId3"/>
            </p:custDataLst>
          </p:nvPr>
        </p:nvGraphicFramePr>
        <p:xfrm>
          <a:off x="254000" y="9925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表格 8"/>
          <p:cNvGraphicFramePr/>
          <p:nvPr>
            <p:custDataLst>
              <p:tags r:id="rId4"/>
            </p:custDataLst>
          </p:nvPr>
        </p:nvGraphicFramePr>
        <p:xfrm>
          <a:off x="0" y="4598670"/>
          <a:ext cx="14401800" cy="26009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00300"/>
                <a:gridCol w="2400300"/>
                <a:gridCol w="2400300"/>
                <a:gridCol w="2400300"/>
                <a:gridCol w="2400300"/>
                <a:gridCol w="2400300"/>
              </a:tblGrid>
              <a:tr h="1205230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Item Number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Wattage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Led Quantity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Luminous Flux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Beam Angle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Size (mm)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</a:tr>
              <a:tr h="349885">
                <a:tc rowSpan="4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>
                          <a:sym typeface="+mn-ea"/>
                        </a:rPr>
                        <a:t>YL</a:t>
                      </a:r>
                      <a:r>
                        <a:rPr lang="en-US" sz="1600"/>
                        <a:t>09</a:t>
                      </a:r>
                      <a:endParaRPr lang="en-US" sz="16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3+3W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12pcs2835SMD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480-540lm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Φ105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348615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6+3W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24pcs2835SMD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960-1080lm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Φ145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348615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>
                          <a:solidFill>
                            <a:srgbClr val="000000"/>
                          </a:solidFill>
                          <a:latin typeface="微软雅黑" panose="020B0503020204020204" charset="-122"/>
                          <a:sym typeface="+mn-ea"/>
                        </a:rPr>
                        <a:t>6+6W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>
                          <a:solidFill>
                            <a:srgbClr val="000000"/>
                          </a:solidFill>
                          <a:latin typeface="微软雅黑" panose="020B0503020204020204" charset="-122"/>
                          <a:sym typeface="+mn-ea"/>
                        </a:rPr>
                        <a:t>36pcs2835SMD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>
                          <a:solidFill>
                            <a:srgbClr val="000000"/>
                          </a:solidFill>
                          <a:latin typeface="微软雅黑" panose="020B0503020204020204" charset="-122"/>
                          <a:sym typeface="+mn-ea"/>
                        </a:rPr>
                        <a:t>1080-1920lm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>
                          <a:solidFill>
                            <a:srgbClr val="000000"/>
                          </a:solidFill>
                          <a:latin typeface="微软雅黑" panose="020B0503020204020204" charset="-122"/>
                          <a:sym typeface="+mn-ea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>
                          <a:solidFill>
                            <a:srgbClr val="000000"/>
                          </a:solidFill>
                          <a:latin typeface="微软雅黑" panose="020B0503020204020204" charset="-122"/>
                          <a:sym typeface="+mn-ea"/>
                        </a:rPr>
                        <a:t>Φ185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348615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>
                          <a:solidFill>
                            <a:srgbClr val="000000"/>
                          </a:solidFill>
                          <a:latin typeface="微软雅黑" panose="020B0503020204020204" charset="-122"/>
                          <a:sym typeface="+mn-ea"/>
                        </a:rPr>
                        <a:t>9+6W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>
                          <a:solidFill>
                            <a:srgbClr val="000000"/>
                          </a:solidFill>
                          <a:latin typeface="微软雅黑" panose="020B0503020204020204" charset="-122"/>
                          <a:sym typeface="+mn-ea"/>
                        </a:rPr>
                        <a:t>48pcs2835SMD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>
                          <a:solidFill>
                            <a:srgbClr val="000000"/>
                          </a:solidFill>
                          <a:latin typeface="微软雅黑" panose="020B0503020204020204" charset="-122"/>
                          <a:sym typeface="+mn-ea"/>
                        </a:rPr>
                        <a:t>1920-2650lm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>
                          <a:solidFill>
                            <a:srgbClr val="000000"/>
                          </a:solidFill>
                          <a:latin typeface="微软雅黑" panose="020B0503020204020204" charset="-122"/>
                          <a:sym typeface="+mn-ea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>
                          <a:solidFill>
                            <a:srgbClr val="000000"/>
                          </a:solidFill>
                          <a:latin typeface="微软雅黑" panose="020B0503020204020204" charset="-122"/>
                          <a:sym typeface="+mn-ea"/>
                        </a:rPr>
                        <a:t>Φ215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</a:tbl>
          </a:graphicData>
        </a:graphic>
      </p:graphicFrame>
      <p:graphicFrame>
        <p:nvGraphicFramePr>
          <p:cNvPr id="11" name="表格 10"/>
          <p:cNvGraphicFramePr/>
          <p:nvPr>
            <p:custDataLst>
              <p:tags r:id="rId5"/>
            </p:custDataLst>
          </p:nvPr>
        </p:nvGraphicFramePr>
        <p:xfrm>
          <a:off x="381000" y="10052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8608060" y="1046480"/>
            <a:ext cx="52673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Product power: 3W 5W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Working voltage: AC85-265v DC12V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Luminous color: White light 6500k, Warm white 3000k R/G/B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Shell material: Aluminum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Color index: 110LM/W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Service life: 50,000 hours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Protection grade: IP65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567180" y="241300"/>
            <a:ext cx="4102735" cy="4102735"/>
          </a:xfrm>
          <a:prstGeom prst="ellipse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-5080" y="14605"/>
            <a:ext cx="249428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4400" b="1">
                <a:gradFill>
                  <a:gsLst>
                    <a:gs pos="0">
                      <a:srgbClr val="F85208"/>
                    </a:gs>
                    <a:gs pos="50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YL</a:t>
            </a:r>
            <a:r>
              <a:rPr lang="en-US" altLang="zh-CN" sz="4400" b="1">
                <a:gradFill>
                  <a:gsLst>
                    <a:gs pos="0">
                      <a:srgbClr val="F85208"/>
                    </a:gs>
                    <a:gs pos="50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09</a:t>
            </a:r>
            <a:endParaRPr lang="en-US" altLang="zh-CN" sz="4400" b="1">
              <a:gradFill>
                <a:gsLst>
                  <a:gs pos="0">
                    <a:srgbClr val="F85208"/>
                  </a:gs>
                  <a:gs pos="50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5080" y="-635"/>
            <a:ext cx="14399895" cy="7200265"/>
          </a:xfrm>
          <a:prstGeom prst="rect">
            <a:avLst/>
          </a:prstGeom>
          <a:solidFill>
            <a:srgbClr val="F4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endParaRPr lang="zh-CN" altLang="en-US"/>
          </a:p>
        </p:txBody>
      </p:sp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0" y="9671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/>
          <p:nvPr>
            <p:custDataLst>
              <p:tags r:id="rId2"/>
            </p:custDataLst>
          </p:nvPr>
        </p:nvGraphicFramePr>
        <p:xfrm>
          <a:off x="127000" y="9798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/>
          <p:nvPr>
            <p:custDataLst>
              <p:tags r:id="rId3"/>
            </p:custDataLst>
          </p:nvPr>
        </p:nvGraphicFramePr>
        <p:xfrm>
          <a:off x="254000" y="9925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表格 8"/>
          <p:cNvGraphicFramePr/>
          <p:nvPr>
            <p:custDataLst>
              <p:tags r:id="rId4"/>
            </p:custDataLst>
          </p:nvPr>
        </p:nvGraphicFramePr>
        <p:xfrm>
          <a:off x="0" y="4599305"/>
          <a:ext cx="14401800" cy="260032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00300"/>
                <a:gridCol w="2400300"/>
                <a:gridCol w="2400300"/>
                <a:gridCol w="2400300"/>
                <a:gridCol w="2400300"/>
                <a:gridCol w="2400300"/>
              </a:tblGrid>
              <a:tr h="1205230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Item Number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Wattage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Led Quantity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Luminous Flux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Beam Angle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 b="1"/>
                        <a:t>Size (mm)</a:t>
                      </a:r>
                      <a:endParaRPr lang="en-US" sz="1600" b="1"/>
                    </a:p>
                  </a:txBody>
                  <a:tcPr marL="12700" marR="12700" marT="12700" vert="horz" anchor="ctr" anchorCtr="0">
                    <a:solidFill>
                      <a:srgbClr val="F46D00"/>
                    </a:solidFill>
                  </a:tcPr>
                </a:tc>
              </a:tr>
              <a:tr h="349250">
                <a:tc rowSpan="4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600">
                          <a:sym typeface="+mn-ea"/>
                        </a:rPr>
                        <a:t>YL</a:t>
                      </a:r>
                      <a:r>
                        <a:rPr lang="en-US" sz="1600"/>
                        <a:t>10</a:t>
                      </a:r>
                      <a:endParaRPr lang="en-US" sz="1600"/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3+3W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12pcs2835SMD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480-540lm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105*105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348615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6+3W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24pcs2835SMD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960-1080lm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145*145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348615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>
                          <a:solidFill>
                            <a:srgbClr val="000000"/>
                          </a:solidFill>
                          <a:latin typeface="微软雅黑" panose="020B0503020204020204" charset="-122"/>
                          <a:sym typeface="+mn-ea"/>
                        </a:rPr>
                        <a:t>6+6W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>
                          <a:solidFill>
                            <a:srgbClr val="000000"/>
                          </a:solidFill>
                          <a:latin typeface="微软雅黑" panose="020B0503020204020204" charset="-122"/>
                          <a:sym typeface="+mn-ea"/>
                        </a:rPr>
                        <a:t>36pcs2835SMD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>
                          <a:solidFill>
                            <a:srgbClr val="000000"/>
                          </a:solidFill>
                          <a:latin typeface="微软雅黑" panose="020B0503020204020204" charset="-122"/>
                          <a:sym typeface="+mn-ea"/>
                        </a:rPr>
                        <a:t>1080-1920lm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>
                          <a:solidFill>
                            <a:srgbClr val="000000"/>
                          </a:solidFill>
                          <a:latin typeface="微软雅黑" panose="020B0503020204020204" charset="-122"/>
                          <a:sym typeface="+mn-ea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185*185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  <a:tr h="348615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>
                          <a:solidFill>
                            <a:srgbClr val="000000"/>
                          </a:solidFill>
                          <a:latin typeface="微软雅黑" panose="020B0503020204020204" charset="-122"/>
                          <a:sym typeface="+mn-ea"/>
                        </a:rPr>
                        <a:t>9+6W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>
                          <a:solidFill>
                            <a:srgbClr val="000000"/>
                          </a:solidFill>
                          <a:latin typeface="微软雅黑" panose="020B0503020204020204" charset="-122"/>
                          <a:sym typeface="+mn-ea"/>
                        </a:rPr>
                        <a:t>48pcs2835SMD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>
                          <a:solidFill>
                            <a:srgbClr val="000000"/>
                          </a:solidFill>
                          <a:latin typeface="微软雅黑" panose="020B0503020204020204" charset="-122"/>
                          <a:sym typeface="+mn-ea"/>
                        </a:rPr>
                        <a:t>1920-2650lm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>
                          <a:solidFill>
                            <a:srgbClr val="000000"/>
                          </a:solidFill>
                          <a:latin typeface="微软雅黑" panose="020B0503020204020204" charset="-122"/>
                          <a:sym typeface="+mn-ea"/>
                        </a:rPr>
                        <a:t>120°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950" b="0">
                          <a:solidFill>
                            <a:srgbClr val="000000"/>
                          </a:solidFill>
                          <a:latin typeface="微软雅黑" panose="020B0503020204020204" charset="-122"/>
                        </a:rPr>
                        <a:t>215*215</a:t>
                      </a:r>
                      <a:endParaRPr lang="en-US" altLang="en-US" sz="950" b="0">
                        <a:solidFill>
                          <a:srgbClr val="000000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/>
                </a:tc>
              </a:tr>
            </a:tbl>
          </a:graphicData>
        </a:graphic>
      </p:graphicFrame>
      <p:graphicFrame>
        <p:nvGraphicFramePr>
          <p:cNvPr id="11" name="表格 10"/>
          <p:cNvGraphicFramePr/>
          <p:nvPr>
            <p:custDataLst>
              <p:tags r:id="rId5"/>
            </p:custDataLst>
          </p:nvPr>
        </p:nvGraphicFramePr>
        <p:xfrm>
          <a:off x="381000" y="10052685"/>
          <a:ext cx="10573385" cy="5399405"/>
        </p:xfrm>
        <a:graphic>
          <a:graphicData uri="http://schemas.openxmlformats.org/drawingml/2006/table">
            <a:tbl>
              <a:tblPr firstRow="1" bandRow="1"/>
              <a:tblGrid>
                <a:gridCol w="1322070"/>
                <a:gridCol w="1321435"/>
                <a:gridCol w="1321435"/>
                <a:gridCol w="1322070"/>
                <a:gridCol w="1321435"/>
                <a:gridCol w="1322070"/>
                <a:gridCol w="2642870"/>
              </a:tblGrid>
              <a:tr h="2459990">
                <a:tc gridSpan="7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Modern Ceiling Light  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Material:Iron base+ PMMA Cover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Input Voltage:AC85-265V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Led Chip:2835SMD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IP Rating:IP44     CRI&gt;80        PF&gt;0.9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Color Temperature:3000K/4500K/6000K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Operating Temperature:-25℃ ~50℃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Life Span:50000hours</a:t>
                      </a:r>
                      <a:endParaRPr 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FFFFF"/>
                          </a:solidFill>
                          <a:latin typeface="微软雅黑" panose="020B0503020204020204" charset="-122"/>
                        </a:rPr>
                        <a:t>Certificate:CE ROHS</a:t>
                      </a:r>
                      <a:endParaRPr lang="en-US" altLang="en-US" sz="1100" b="1">
                        <a:solidFill>
                          <a:srgbClr val="FFFFFF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19050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986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FF62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6238"/>
                    </a:solidFill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  <a:tc hMerge="1">
                  <a:tcPr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 cap="rnd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  <a:tr h="11442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Item Number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Wattage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LedQuantity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LuminousFlux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Beam Angle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Size (mm)</a:t>
                      </a:r>
                      <a:endParaRPr lang="en-US" altLang="en-US" sz="95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WIFI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Remte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Switch control</a:t>
                      </a:r>
                      <a:endParaRPr 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100" b="1">
                          <a:solidFill>
                            <a:srgbClr val="F85208"/>
                          </a:solidFill>
                          <a:latin typeface="微软雅黑" panose="020B0503020204020204" charset="-122"/>
                        </a:rPr>
                        <a:t>Dimmer control</a:t>
                      </a:r>
                      <a:endParaRPr lang="en-US" altLang="en-US" sz="1100" b="1">
                        <a:solidFill>
                          <a:srgbClr val="F85208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805"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1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CL-N00</a:t>
                      </a:r>
                      <a:endParaRPr lang="en-US" altLang="en-US" sz="950" b="1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24W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48pcs2835SMD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1920-2160lm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10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Yes</a:t>
                      </a:r>
                      <a:endParaRPr lang="en-US" altLang="en-US" sz="110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T w="19050">
                      <a:solidFill>
                        <a:srgbClr val="F98638"/>
                      </a:solidFill>
                      <a:prstDash val="solid"/>
                    </a:lnT>
                    <a:lnB w="19050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36W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72pcs2835SMD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2880-3240lm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3175">
                      <a:solidFill>
                        <a:srgbClr val="F98638"/>
                      </a:solidFill>
                      <a:prstDash val="dot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</a:tcPr>
                </a:tc>
              </a:tr>
              <a:tr h="598170">
                <a:tc vMerge="1">
                  <a:tcPr>
                    <a:lnL w="19050" cap="rnd">
                      <a:solidFill>
                        <a:srgbClr val="F98638"/>
                      </a:solidFill>
                      <a:prstDash val="solid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40W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80pcs2835SMD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3200-3600lm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120°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950" b="0">
                          <a:solidFill>
                            <a:schemeClr val="tx1"/>
                          </a:solidFill>
                          <a:latin typeface="微软雅黑" panose="020B0503020204020204" charset="-122"/>
                        </a:rPr>
                        <a:t>450mm</a:t>
                      </a:r>
                      <a:endParaRPr lang="en-US" altLang="en-US" sz="950" b="0">
                        <a:solidFill>
                          <a:schemeClr val="tx1"/>
                        </a:solidFill>
                        <a:latin typeface="微软雅黑" panose="020B0503020204020204" charset="-122"/>
                      </a:endParaRPr>
                    </a:p>
                  </a:txBody>
                  <a:tcPr marL="12700" marR="12700" marT="12700" vert="horz" anchor="t" anchorCtr="0">
                    <a:lnL w="3175">
                      <a:solidFill>
                        <a:srgbClr val="F98638"/>
                      </a:solidFill>
                      <a:prstDash val="dot"/>
                    </a:lnL>
                    <a:lnR w="3175">
                      <a:solidFill>
                        <a:srgbClr val="F98638"/>
                      </a:solidFill>
                      <a:prstDash val="dot"/>
                    </a:lnR>
                    <a:lnT w="3175">
                      <a:solidFill>
                        <a:srgbClr val="F98638"/>
                      </a:solidFill>
                      <a:prstDash val="dot"/>
                    </a:lnT>
                    <a:lnB w="19050" cap="rnd">
                      <a:solidFill>
                        <a:srgbClr val="F98638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vMerge="1">
                  <a:tcPr>
                    <a:lnL w="3175">
                      <a:solidFill>
                        <a:srgbClr val="F98638"/>
                      </a:solidFill>
                      <a:prstDash val="dot"/>
                    </a:lnL>
                    <a:lnR w="19050" cap="rnd">
                      <a:solidFill>
                        <a:srgbClr val="F98638"/>
                      </a:solidFill>
                      <a:prstDash val="solid"/>
                    </a:lnR>
                    <a:lnB w="19050" cap="rnd">
                      <a:solidFill>
                        <a:srgbClr val="F986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8608060" y="1046480"/>
            <a:ext cx="52673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Material:Iron base+ PMMA Cover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Input Voltage:AC85-265V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Led Chip:2835SMD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IP Rating:IP44     CRI&gt;80        PF&gt;0.9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Color Temperature:3000K/4500K/6000K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Operating Temperature:-25℃ ~50℃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Life Span:50000hours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  <a:p>
            <a:pPr indent="0">
              <a:buNone/>
            </a:pPr>
            <a:r>
              <a:rPr 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sym typeface="+mn-ea"/>
              </a:rPr>
              <a:t>Certificate:CE ROHS</a:t>
            </a:r>
            <a:endParaRPr 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sym typeface="+mn-ea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567180" y="241300"/>
            <a:ext cx="4102735" cy="4102735"/>
          </a:xfrm>
          <a:prstGeom prst="ellipse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-5080" y="14605"/>
            <a:ext cx="249428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4400" b="1">
                <a:gradFill>
                  <a:gsLst>
                    <a:gs pos="0">
                      <a:srgbClr val="F85208"/>
                    </a:gs>
                    <a:gs pos="50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YL</a:t>
            </a:r>
            <a:r>
              <a:rPr lang="en-US" altLang="zh-CN" sz="4400" b="1">
                <a:gradFill>
                  <a:gsLst>
                    <a:gs pos="0">
                      <a:srgbClr val="F85208"/>
                    </a:gs>
                    <a:gs pos="50000">
                      <a:schemeClr val="accent4">
                        <a:lumMod val="75000"/>
                      </a:schemeClr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sym typeface="+mn-ea"/>
              </a:rPr>
              <a:t>10</a:t>
            </a:r>
            <a:endParaRPr lang="en-US" altLang="zh-CN" sz="4400" b="1">
              <a:gradFill>
                <a:gsLst>
                  <a:gs pos="0">
                    <a:srgbClr val="F85208"/>
                  </a:gs>
                  <a:gs pos="5000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TABLE_BEAUTIFY" val="smartTable{a2f23673-f23a-49ee-a6d8-d62826f97a1e}"/>
</p:tagLst>
</file>

<file path=ppt/tags/tag101.xml><?xml version="1.0" encoding="utf-8"?>
<p:tagLst xmlns:p="http://schemas.openxmlformats.org/presentationml/2006/main">
  <p:tag name="KSO_WM_UNIT_TABLE_BEAUTIFY" val="smartTable{78e08a5f-f4c1-47cd-93fe-c0dfa94794e1}"/>
</p:tagLst>
</file>

<file path=ppt/tags/tag102.xml><?xml version="1.0" encoding="utf-8"?>
<p:tagLst xmlns:p="http://schemas.openxmlformats.org/presentationml/2006/main">
  <p:tag name="KSO_WM_UNIT_TABLE_BEAUTIFY" val="smartTable{00709f48-81f3-461c-9eea-1080eafe2e5b}"/>
  <p:tag name="TABLE_ENDDRAG_ORIGIN_RECT" val="1133*204"/>
  <p:tag name="TABLE_ENDDRAG_RECT" val="0*361*1133*205"/>
  <p:tag name="TABLE_EMPHASIZE_COLOR" val="16415013"/>
</p:tagLst>
</file>

<file path=ppt/tags/tag103.xml><?xml version="1.0" encoding="utf-8"?>
<p:tagLst xmlns:p="http://schemas.openxmlformats.org/presentationml/2006/main">
  <p:tag name="KSO_WM_UNIT_TABLE_BEAUTIFY" val="smartTable{6477d0f9-a824-4f9d-a85f-f8e6cd99508e}"/>
</p:tagLst>
</file>

<file path=ppt/tags/tag10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5.xml><?xml version="1.0" encoding="utf-8"?>
<p:tagLst xmlns:p="http://schemas.openxmlformats.org/presentationml/2006/main">
  <p:tag name="KSO_WM_UNIT_TABLE_BEAUTIFY" val="smartTable{6912f6e2-8fd1-4a4f-9ec0-6aa026056f43}"/>
</p:tagLst>
</file>

<file path=ppt/tags/tag106.xml><?xml version="1.0" encoding="utf-8"?>
<p:tagLst xmlns:p="http://schemas.openxmlformats.org/presentationml/2006/main">
  <p:tag name="KSO_WM_UNIT_TABLE_BEAUTIFY" val="smartTable{a2f23673-f23a-49ee-a6d8-d62826f97a1e}"/>
</p:tagLst>
</file>

<file path=ppt/tags/tag107.xml><?xml version="1.0" encoding="utf-8"?>
<p:tagLst xmlns:p="http://schemas.openxmlformats.org/presentationml/2006/main">
  <p:tag name="KSO_WM_UNIT_TABLE_BEAUTIFY" val="smartTable{78e08a5f-f4c1-47cd-93fe-c0dfa94794e1}"/>
</p:tagLst>
</file>

<file path=ppt/tags/tag108.xml><?xml version="1.0" encoding="utf-8"?>
<p:tagLst xmlns:p="http://schemas.openxmlformats.org/presentationml/2006/main">
  <p:tag name="KSO_WM_UNIT_TABLE_BEAUTIFY" val="smartTable{00709f48-81f3-461c-9eea-1080eafe2e5b}"/>
  <p:tag name="TABLE_ENDDRAG_ORIGIN_RECT" val="1133*204"/>
  <p:tag name="TABLE_ENDDRAG_RECT" val="0*361*1133*205"/>
  <p:tag name="TABLE_EMPHASIZE_COLOR" val="16415013"/>
</p:tagLst>
</file>

<file path=ppt/tags/tag109.xml><?xml version="1.0" encoding="utf-8"?>
<p:tagLst xmlns:p="http://schemas.openxmlformats.org/presentationml/2006/main">
  <p:tag name="KSO_WM_UNIT_TABLE_BEAUTIFY" val="smartTable{6477d0f9-a824-4f9d-a85f-f8e6cd99508e}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1.xml><?xml version="1.0" encoding="utf-8"?>
<p:tagLst xmlns:p="http://schemas.openxmlformats.org/presentationml/2006/main">
  <p:tag name="KSO_WM_UNIT_TABLE_BEAUTIFY" val="smartTable{6912f6e2-8fd1-4a4f-9ec0-6aa026056f43}"/>
</p:tagLst>
</file>

<file path=ppt/tags/tag112.xml><?xml version="1.0" encoding="utf-8"?>
<p:tagLst xmlns:p="http://schemas.openxmlformats.org/presentationml/2006/main">
  <p:tag name="KSO_WM_UNIT_TABLE_BEAUTIFY" val="smartTable{a2f23673-f23a-49ee-a6d8-d62826f97a1e}"/>
</p:tagLst>
</file>

<file path=ppt/tags/tag113.xml><?xml version="1.0" encoding="utf-8"?>
<p:tagLst xmlns:p="http://schemas.openxmlformats.org/presentationml/2006/main">
  <p:tag name="KSO_WM_UNIT_TABLE_BEAUTIFY" val="smartTable{78e08a5f-f4c1-47cd-93fe-c0dfa94794e1}"/>
</p:tagLst>
</file>

<file path=ppt/tags/tag114.xml><?xml version="1.0" encoding="utf-8"?>
<p:tagLst xmlns:p="http://schemas.openxmlformats.org/presentationml/2006/main">
  <p:tag name="KSO_WM_UNIT_TABLE_BEAUTIFY" val="smartTable{00709f48-81f3-461c-9eea-1080eafe2e5b}"/>
  <p:tag name="TABLE_ENDDRAG_ORIGIN_RECT" val="1133*204"/>
  <p:tag name="TABLE_ENDDRAG_RECT" val="0*361*1133*204"/>
  <p:tag name="TABLE_EMPHASIZE_COLOR" val="16415013"/>
</p:tagLst>
</file>

<file path=ppt/tags/tag115.xml><?xml version="1.0" encoding="utf-8"?>
<p:tagLst xmlns:p="http://schemas.openxmlformats.org/presentationml/2006/main">
  <p:tag name="KSO_WM_UNIT_TABLE_BEAUTIFY" val="smartTable{6477d0f9-a824-4f9d-a85f-f8e6cd99508e}"/>
</p:tagLst>
</file>

<file path=ppt/tags/tag11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7.xml><?xml version="1.0" encoding="utf-8"?>
<p:tagLst xmlns:p="http://schemas.openxmlformats.org/presentationml/2006/main">
  <p:tag name="COMMONDATA" val="eyJoZGlkIjoiZmY1ZjA1ZWE1ODVhZDljY2NjMWJhZjlkZTFiZWVlOTEifQ=="/>
  <p:tag name="KSO_WPP_MARK_KEY" val="9ee68030-783a-4d4d-92ab-b7350990f9bb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TABLE_BEAUTIFY" val="smartTable{6912f6e2-8fd1-4a4f-9ec0-6aa026056f43}"/>
</p:tagLst>
</file>

<file path=ppt/tags/tag64.xml><?xml version="1.0" encoding="utf-8"?>
<p:tagLst xmlns:p="http://schemas.openxmlformats.org/presentationml/2006/main">
  <p:tag name="KSO_WM_UNIT_TABLE_BEAUTIFY" val="smartTable{a2f23673-f23a-49ee-a6d8-d62826f97a1e}"/>
</p:tagLst>
</file>

<file path=ppt/tags/tag65.xml><?xml version="1.0" encoding="utf-8"?>
<p:tagLst xmlns:p="http://schemas.openxmlformats.org/presentationml/2006/main">
  <p:tag name="KSO_WM_UNIT_TABLE_BEAUTIFY" val="smartTable{78e08a5f-f4c1-47cd-93fe-c0dfa94794e1}"/>
</p:tagLst>
</file>

<file path=ppt/tags/tag66.xml><?xml version="1.0" encoding="utf-8"?>
<p:tagLst xmlns:p="http://schemas.openxmlformats.org/presentationml/2006/main">
  <p:tag name="KSO_WM_UNIT_TABLE_BEAUTIFY" val="smartTable{00709f48-81f3-461c-9eea-1080eafe2e5b}"/>
  <p:tag name="TABLE_ENDDRAG_ORIGIN_RECT" val="1134*211"/>
  <p:tag name="TABLE_ENDDRAG_RECT" val="0*355*1134*211"/>
  <p:tag name="TABLE_EMPHASIZE_COLOR" val="16415013"/>
</p:tagLst>
</file>

<file path=ppt/tags/tag67.xml><?xml version="1.0" encoding="utf-8"?>
<p:tagLst xmlns:p="http://schemas.openxmlformats.org/presentationml/2006/main">
  <p:tag name="KSO_WM_UNIT_TABLE_BEAUTIFY" val="smartTable{6477d0f9-a824-4f9d-a85f-f8e6cd99508e}"/>
</p:tagLst>
</file>

<file path=ppt/tags/tag6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9.xml><?xml version="1.0" encoding="utf-8"?>
<p:tagLst xmlns:p="http://schemas.openxmlformats.org/presentationml/2006/main">
  <p:tag name="KSO_WM_UNIT_TABLE_BEAUTIFY" val="smartTable{6912f6e2-8fd1-4a4f-9ec0-6aa026056f43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TABLE_BEAUTIFY" val="smartTable{a2f23673-f23a-49ee-a6d8-d62826f97a1e}"/>
</p:tagLst>
</file>

<file path=ppt/tags/tag71.xml><?xml version="1.0" encoding="utf-8"?>
<p:tagLst xmlns:p="http://schemas.openxmlformats.org/presentationml/2006/main">
  <p:tag name="KSO_WM_UNIT_TABLE_BEAUTIFY" val="smartTable{78e08a5f-f4c1-47cd-93fe-c0dfa94794e1}"/>
</p:tagLst>
</file>

<file path=ppt/tags/tag72.xml><?xml version="1.0" encoding="utf-8"?>
<p:tagLst xmlns:p="http://schemas.openxmlformats.org/presentationml/2006/main">
  <p:tag name="KSO_WM_UNIT_TABLE_BEAUTIFY" val="smartTable{00709f48-81f3-461c-9eea-1080eafe2e5b}"/>
  <p:tag name="TABLE_ENDDRAG_ORIGIN_RECT" val="1134*173"/>
  <p:tag name="TABLE_ENDDRAG_RECT" val="0*383*1134*173"/>
  <p:tag name="TABLE_EMPHASIZE_COLOR" val="16415013"/>
</p:tagLst>
</file>

<file path=ppt/tags/tag73.xml><?xml version="1.0" encoding="utf-8"?>
<p:tagLst xmlns:p="http://schemas.openxmlformats.org/presentationml/2006/main">
  <p:tag name="KSO_WM_UNIT_TABLE_BEAUTIFY" val="smartTable{6477d0f9-a824-4f9d-a85f-f8e6cd99508e}"/>
</p:tagLst>
</file>

<file path=ppt/tags/tag7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5.xml><?xml version="1.0" encoding="utf-8"?>
<p:tagLst xmlns:p="http://schemas.openxmlformats.org/presentationml/2006/main">
  <p:tag name="KSO_WM_UNIT_TABLE_BEAUTIFY" val="smartTable{6912f6e2-8fd1-4a4f-9ec0-6aa026056f43}"/>
</p:tagLst>
</file>

<file path=ppt/tags/tag76.xml><?xml version="1.0" encoding="utf-8"?>
<p:tagLst xmlns:p="http://schemas.openxmlformats.org/presentationml/2006/main">
  <p:tag name="KSO_WM_UNIT_TABLE_BEAUTIFY" val="smartTable{a2f23673-f23a-49ee-a6d8-d62826f97a1e}"/>
</p:tagLst>
</file>

<file path=ppt/tags/tag77.xml><?xml version="1.0" encoding="utf-8"?>
<p:tagLst xmlns:p="http://schemas.openxmlformats.org/presentationml/2006/main">
  <p:tag name="KSO_WM_UNIT_TABLE_BEAUTIFY" val="smartTable{78e08a5f-f4c1-47cd-93fe-c0dfa94794e1}"/>
</p:tagLst>
</file>

<file path=ppt/tags/tag78.xml><?xml version="1.0" encoding="utf-8"?>
<p:tagLst xmlns:p="http://schemas.openxmlformats.org/presentationml/2006/main">
  <p:tag name="KSO_WM_UNIT_TABLE_BEAUTIFY" val="smartTable{00709f48-81f3-461c-9eea-1080eafe2e5b}"/>
  <p:tag name="TABLE_ENDDRAG_ORIGIN_RECT" val="1134*206"/>
  <p:tag name="TABLE_ENDDRAG_RECT" val="0*360*1134*206"/>
  <p:tag name="TABLE_EMPHASIZE_COLOR" val="16415013"/>
</p:tagLst>
</file>

<file path=ppt/tags/tag79.xml><?xml version="1.0" encoding="utf-8"?>
<p:tagLst xmlns:p="http://schemas.openxmlformats.org/presentationml/2006/main">
  <p:tag name="KSO_WM_UNIT_TABLE_BEAUTIFY" val="smartTable{6477d0f9-a824-4f9d-a85f-f8e6cd99508e}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1.xml><?xml version="1.0" encoding="utf-8"?>
<p:tagLst xmlns:p="http://schemas.openxmlformats.org/presentationml/2006/main">
  <p:tag name="KSO_WM_UNIT_TABLE_BEAUTIFY" val="smartTable{6912f6e2-8fd1-4a4f-9ec0-6aa026056f43}"/>
</p:tagLst>
</file>

<file path=ppt/tags/tag82.xml><?xml version="1.0" encoding="utf-8"?>
<p:tagLst xmlns:p="http://schemas.openxmlformats.org/presentationml/2006/main">
  <p:tag name="KSO_WM_UNIT_TABLE_BEAUTIFY" val="smartTable{a2f23673-f23a-49ee-a6d8-d62826f97a1e}"/>
</p:tagLst>
</file>

<file path=ppt/tags/tag83.xml><?xml version="1.0" encoding="utf-8"?>
<p:tagLst xmlns:p="http://schemas.openxmlformats.org/presentationml/2006/main">
  <p:tag name="KSO_WM_UNIT_TABLE_BEAUTIFY" val="smartTable{78e08a5f-f4c1-47cd-93fe-c0dfa94794e1}"/>
</p:tagLst>
</file>

<file path=ppt/tags/tag84.xml><?xml version="1.0" encoding="utf-8"?>
<p:tagLst xmlns:p="http://schemas.openxmlformats.org/presentationml/2006/main">
  <p:tag name="KSO_WM_UNIT_TABLE_BEAUTIFY" val="smartTable{00709f48-81f3-461c-9eea-1080eafe2e5b}"/>
  <p:tag name="TABLE_ENDDRAG_ORIGIN_RECT" val="1134*200"/>
  <p:tag name="TABLE_ENDDRAG_RECT" val="0*366*1134*200"/>
  <p:tag name="TABLE_EMPHASIZE_COLOR" val="16415013"/>
</p:tagLst>
</file>

<file path=ppt/tags/tag85.xml><?xml version="1.0" encoding="utf-8"?>
<p:tagLst xmlns:p="http://schemas.openxmlformats.org/presentationml/2006/main">
  <p:tag name="KSO_WM_UNIT_TABLE_BEAUTIFY" val="smartTable{6477d0f9-a824-4f9d-a85f-f8e6cd99508e}"/>
</p:tagLst>
</file>

<file path=ppt/tags/tag8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7.xml><?xml version="1.0" encoding="utf-8"?>
<p:tagLst xmlns:p="http://schemas.openxmlformats.org/presentationml/2006/main">
  <p:tag name="KSO_WM_UNIT_TABLE_BEAUTIFY" val="smartTable{6912f6e2-8fd1-4a4f-9ec0-6aa026056f43}"/>
</p:tagLst>
</file>

<file path=ppt/tags/tag88.xml><?xml version="1.0" encoding="utf-8"?>
<p:tagLst xmlns:p="http://schemas.openxmlformats.org/presentationml/2006/main">
  <p:tag name="KSO_WM_UNIT_TABLE_BEAUTIFY" val="smartTable{a2f23673-f23a-49ee-a6d8-d62826f97a1e}"/>
</p:tagLst>
</file>

<file path=ppt/tags/tag89.xml><?xml version="1.0" encoding="utf-8"?>
<p:tagLst xmlns:p="http://schemas.openxmlformats.org/presentationml/2006/main">
  <p:tag name="KSO_WM_UNIT_TABLE_BEAUTIFY" val="smartTable{78e08a5f-f4c1-47cd-93fe-c0dfa94794e1}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TABLE_BEAUTIFY" val="smartTable{00709f48-81f3-461c-9eea-1080eafe2e5b}"/>
  <p:tag name="TABLE_ENDDRAG_ORIGIN_RECT" val="1133*204"/>
  <p:tag name="TABLE_ENDDRAG_RECT" val="0*361*1133*204"/>
  <p:tag name="TABLE_EMPHASIZE_COLOR" val="16415013"/>
</p:tagLst>
</file>

<file path=ppt/tags/tag91.xml><?xml version="1.0" encoding="utf-8"?>
<p:tagLst xmlns:p="http://schemas.openxmlformats.org/presentationml/2006/main">
  <p:tag name="KSO_WM_UNIT_TABLE_BEAUTIFY" val="smartTable{6477d0f9-a824-4f9d-a85f-f8e6cd99508e}"/>
</p:tagLst>
</file>

<file path=ppt/tags/tag92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3.xml><?xml version="1.0" encoding="utf-8"?>
<p:tagLst xmlns:p="http://schemas.openxmlformats.org/presentationml/2006/main">
  <p:tag name="KSO_WM_UNIT_TABLE_BEAUTIFY" val="smartTable{6912f6e2-8fd1-4a4f-9ec0-6aa026056f43}"/>
</p:tagLst>
</file>

<file path=ppt/tags/tag94.xml><?xml version="1.0" encoding="utf-8"?>
<p:tagLst xmlns:p="http://schemas.openxmlformats.org/presentationml/2006/main">
  <p:tag name="KSO_WM_UNIT_TABLE_BEAUTIFY" val="smartTable{a2f23673-f23a-49ee-a6d8-d62826f97a1e}"/>
</p:tagLst>
</file>

<file path=ppt/tags/tag95.xml><?xml version="1.0" encoding="utf-8"?>
<p:tagLst xmlns:p="http://schemas.openxmlformats.org/presentationml/2006/main">
  <p:tag name="KSO_WM_UNIT_TABLE_BEAUTIFY" val="smartTable{78e08a5f-f4c1-47cd-93fe-c0dfa94794e1}"/>
</p:tagLst>
</file>

<file path=ppt/tags/tag96.xml><?xml version="1.0" encoding="utf-8"?>
<p:tagLst xmlns:p="http://schemas.openxmlformats.org/presentationml/2006/main">
  <p:tag name="KSO_WM_UNIT_TABLE_BEAUTIFY" val="smartTable{00709f48-81f3-461c-9eea-1080eafe2e5b}"/>
  <p:tag name="TABLE_ENDDRAG_ORIGIN_RECT" val="1133*204"/>
  <p:tag name="TABLE_ENDDRAG_RECT" val="0*361*1133*204"/>
  <p:tag name="TABLE_EMPHASIZE_COLOR" val="16415013"/>
</p:tagLst>
</file>

<file path=ppt/tags/tag97.xml><?xml version="1.0" encoding="utf-8"?>
<p:tagLst xmlns:p="http://schemas.openxmlformats.org/presentationml/2006/main">
  <p:tag name="KSO_WM_UNIT_TABLE_BEAUTIFY" val="smartTable{6477d0f9-a824-4f9d-a85f-f8e6cd99508e}"/>
</p:tagLst>
</file>

<file path=ppt/tags/tag9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9.xml><?xml version="1.0" encoding="utf-8"?>
<p:tagLst xmlns:p="http://schemas.openxmlformats.org/presentationml/2006/main">
  <p:tag name="KSO_WM_UNIT_TABLE_BEAUTIFY" val="smartTable{6912f6e2-8fd1-4a4f-9ec0-6aa026056f43}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72326</Words>
  <Application>WPS 演示</Application>
  <PresentationFormat>宽屏</PresentationFormat>
  <Paragraphs>5355</Paragraphs>
  <Slides>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7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别后风波</cp:lastModifiedBy>
  <cp:revision>158</cp:revision>
  <dcterms:created xsi:type="dcterms:W3CDTF">2019-06-19T02:08:00Z</dcterms:created>
  <dcterms:modified xsi:type="dcterms:W3CDTF">2023-01-18T01:44:24Z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C966AA368E094714AB010B1F3621F6ED</vt:lpwstr>
  </property>
</Properties>
</file>