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94" r:id="rId3"/>
    <p:sldId id="395" r:id="rId5"/>
    <p:sldId id="377" r:id="rId6"/>
    <p:sldId id="378" r:id="rId7"/>
    <p:sldId id="379" r:id="rId8"/>
    <p:sldId id="380" r:id="rId9"/>
  </p:sldIdLst>
  <p:sldSz cx="14399895" cy="719963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 userDrawn="1">
          <p15:clr>
            <a:srgbClr val="A4A3A4"/>
          </p15:clr>
        </p15:guide>
        <p15:guide id="2" pos="4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D00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67"/>
        <p:guide pos="4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99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415906" y="960000"/>
            <a:ext cx="11573859" cy="26985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415906" y="3737953"/>
            <a:ext cx="11573859" cy="154582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520" spc="2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79725" indent="0" algn="ctr">
              <a:buNone/>
              <a:defRPr sz="1680"/>
            </a:lvl7pPr>
            <a:lvl8pPr marL="3359785" indent="0" algn="ctr">
              <a:buNone/>
              <a:defRPr sz="1680"/>
            </a:lvl8pPr>
            <a:lvl9pPr marL="3839845" indent="0" algn="ctr">
              <a:buNone/>
              <a:defRPr sz="168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718583" y="812598"/>
            <a:ext cx="12960000" cy="575622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415906" y="2607874"/>
            <a:ext cx="11573859" cy="1069606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3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415906" y="3737953"/>
            <a:ext cx="11573859" cy="49511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52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18583" y="1564724"/>
            <a:ext cx="12955748" cy="499653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351339" y="4040315"/>
            <a:ext cx="9175748" cy="8050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62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351339" y="4845354"/>
            <a:ext cx="9175748" cy="91086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7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84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718583" y="1576063"/>
            <a:ext cx="6114331" cy="4985197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7572756" y="1576063"/>
            <a:ext cx="6114331" cy="4985197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718583" y="1500472"/>
            <a:ext cx="6309921" cy="40063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1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79725" indent="0">
              <a:buNone/>
              <a:defRPr sz="1680" b="1"/>
            </a:lvl7pPr>
            <a:lvl8pPr marL="3359785" indent="0">
              <a:buNone/>
              <a:defRPr sz="1680" b="1"/>
            </a:lvl8pPr>
            <a:lvl9pPr marL="3839845" indent="0">
              <a:buNone/>
              <a:defRPr sz="16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718583" y="1946457"/>
            <a:ext cx="6309921" cy="461480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7365059" y="1492629"/>
            <a:ext cx="6309921" cy="40063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1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79725" indent="0">
              <a:buNone/>
              <a:defRPr sz="1680" b="1"/>
            </a:lvl7pPr>
            <a:lvl8pPr marL="3359785" indent="0">
              <a:buNone/>
              <a:defRPr sz="1680" b="1"/>
            </a:lvl8pPr>
            <a:lvl9pPr marL="3839845" indent="0">
              <a:buNone/>
              <a:defRPr sz="16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7365059" y="1946457"/>
            <a:ext cx="6309921" cy="461480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718583" y="1632756"/>
            <a:ext cx="6180800" cy="48377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7500473" y="1632756"/>
            <a:ext cx="6173858" cy="48377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2088347" y="960000"/>
            <a:ext cx="1233071" cy="52800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94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080000" y="960000"/>
            <a:ext cx="10829764" cy="5280000"/>
          </a:xfrm>
        </p:spPr>
        <p:txBody>
          <a:bodyPr vert="eaVert" lIns="46800" tIns="46800" rIns="46800" bIns="46800"/>
          <a:lstStyle>
            <a:lvl1pPr marL="240030" indent="-240030">
              <a:spcAft>
                <a:spcPts val="1000"/>
              </a:spcAft>
              <a:defRPr spc="300"/>
            </a:lvl1pPr>
            <a:lvl2pPr marL="720090" indent="-240030">
              <a:defRPr spc="300"/>
            </a:lvl2pPr>
            <a:lvl3pPr marL="1200150" indent="-240030">
              <a:defRPr spc="300"/>
            </a:lvl3pPr>
            <a:lvl4pPr marL="1680210" indent="-240030">
              <a:defRPr spc="300"/>
            </a:lvl4pPr>
            <a:lvl5pPr marL="2160270" indent="-24003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718583" y="638740"/>
            <a:ext cx="12955748" cy="740787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718583" y="1564724"/>
            <a:ext cx="12955748" cy="499653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722835" y="6629292"/>
            <a:ext cx="3188976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861417" y="6629292"/>
            <a:ext cx="4677165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0485355" y="6629292"/>
            <a:ext cx="3188976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 rtl="0" eaLnBrk="1" fontAlgn="auto" latinLnBrk="0" hangingPunct="1">
        <a:lnSpc>
          <a:spcPct val="100000"/>
        </a:lnSpc>
        <a:spcBef>
          <a:spcPct val="0"/>
        </a:spcBef>
        <a:buNone/>
        <a:defRPr sz="378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2009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89735" algn="l"/>
          <a:tab pos="1689735" algn="l"/>
          <a:tab pos="1689735" algn="l"/>
          <a:tab pos="1689735" algn="l"/>
        </a:tabLst>
        <a:defRPr sz="16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0015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8021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16027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63969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5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81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87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72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84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68.xml"/><Relationship Id="rId6" Type="http://schemas.openxmlformats.org/officeDocument/2006/relationships/image" Target="../media/image1.png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74.xml"/><Relationship Id="rId6" Type="http://schemas.openxmlformats.org/officeDocument/2006/relationships/image" Target="../media/image2.jpeg"/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0.xml"/><Relationship Id="rId6" Type="http://schemas.openxmlformats.org/officeDocument/2006/relationships/image" Target="../media/image3.jpeg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6.xml"/><Relationship Id="rId6" Type="http://schemas.openxmlformats.org/officeDocument/2006/relationships/image" Target="../media/image4.jpeg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92.xml"/><Relationship Id="rId6" Type="http://schemas.openxmlformats.org/officeDocument/2006/relationships/image" Target="../media/image5.jpeg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6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98.xml"/><Relationship Id="rId6" Type="http://schemas.openxmlformats.org/officeDocument/2006/relationships/image" Target="../media/image6.jpeg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0" y="4596765"/>
          <a:ext cx="14401800" cy="26035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12052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349885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GL01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320W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Full spectrum 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L522mm* W1152mm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480W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L1190mm* W1152mm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640W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L1190mm* W1152mm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5115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800W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L1190mm* W1152mm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Grow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Voltage:100-277V AC, 50/60 Hz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Material:Aluminum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driver brand：MEANWELL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factor：&gt;90%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Chip:Epistar + LEDSTAR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Warranty:3 Years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Lifespan:50000Hours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GL01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-5080" y="4701540"/>
          <a:ext cx="14401800" cy="24980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7118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44704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GL02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600W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2.6umol/j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Full spectrum 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1184*1143*29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4464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600"/>
                        <a:t>720W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2.8umol/j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Full spectrum 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1184*1143*29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</a:tr>
              <a:tr h="4464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600"/>
                        <a:t>800W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3.0umol/j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Full spectrum 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1184*1143*29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</a:tr>
              <a:tr h="4464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600"/>
                        <a:t>1000W</a:t>
                      </a:r>
                      <a:endParaRPr lang="en-US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3.2umol/j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Full spectrum 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1184*1143*29</a:t>
                      </a:r>
                      <a:endParaRPr lang="en-US" altLang="en-US" sz="1600" b="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Grow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Voltage:100-277V AC, 50/60 Hz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Material:Aluminum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driver brand：MEANWELL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factor：&gt;90%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Chip:Epistar + LEDSTAR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Warranty:3 Years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Lifespan:50000Hours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GL02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0" y="4596765"/>
          <a:ext cx="14401800" cy="26028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12052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34925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GL03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100W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Full spectrum 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300*240*55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220W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600*240*55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450W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600*460*55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  <a:tr h="35115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/>
                        <a:t>660W</a:t>
                      </a:r>
                      <a:endParaRPr lang="en-US" sz="14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2.7umol/j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/>
                        <a:t>720*600*55</a:t>
                      </a:r>
                      <a:endParaRPr lang="en-US" sz="1400" b="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Grow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Voltage:100-277V AC, 50/60 Hz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Material:Aluminum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driver brand：MEANWELL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factor：&gt;90%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Chip:Epistar + LEDSTAR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Warranty:3 Years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Lifespan:50000Hours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0" y="0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GL03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-5080" y="4838700"/>
          <a:ext cx="14401800" cy="26028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11520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402590"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GL04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20W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row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12 Bands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110*80*620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40322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30W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110*80*620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40322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40W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110*80*620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Grow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Voltage:100-277V AC, 50/60 Hz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Material:Plastic + Aluminum+Iron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driver brand：MEANWELL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factor：&gt;90%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Chip:Epistar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Warranty:3 Years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Lifespan:50000Hours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GL04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-5080" y="4982210"/>
          <a:ext cx="14401800" cy="2217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10080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30240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US" sz="1600">
                          <a:sym typeface="+mn-ea"/>
                        </a:rPr>
                        <a:t>GL05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9W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Full spectrum 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Can be customized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302400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18W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02400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36W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02400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60W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Frameless panel light  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Material:Aluminum+PMMA/PS/MS Cover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Voltage:AC85- 265V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Chip:2835SMD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Chip Brand :Epistar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IP Rating:IP44           CRI&gt;80           PF&gt;0.9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Color Temperature:3000K/4500K/6000K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Operating Temperature:-20℃ -50℃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 Span：50000hours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Certificate：CE,ROHS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GL05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-63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-5080" y="4794250"/>
          <a:ext cx="14401800" cy="26028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60"/>
                <a:gridCol w="2880360"/>
                <a:gridCol w="2880360"/>
                <a:gridCol w="2880360"/>
                <a:gridCol w="2880360"/>
              </a:tblGrid>
              <a:tr h="10080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Item Number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Wattage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Led Quantity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Luminous Flux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/>
                        <a:t>Beam Angle</a:t>
                      </a:r>
                      <a:endParaRPr lang="en-US" sz="1600" b="1"/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34925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CL06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15W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Full spectrum 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550*280*120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30W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550*280*120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34861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45W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550*280*120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  <a:tr h="351155">
                <a:tc vMerge="1"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/>
                        <a:t>60W</a:t>
                      </a:r>
                      <a:endParaRPr 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2.8umol/j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0"/>
                        <a:t>550*280*120</a:t>
                      </a:r>
                      <a:endParaRPr lang="en-US" sz="1600" b="0"/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608060" y="1046480"/>
            <a:ext cx="526732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Frameless panel light  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Material:Aluminum+PMMA/PS/MS Cover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Voltage:AC85- 265V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Chip:2835SMD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Chip Brand :Epistar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IP Rating:IP44           CRI&gt;80           PF&gt;0.9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Color Temperature:3000K/4500K/6000K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Operating Temperature:-20℃ -50℃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 Span：50000hours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Certificate：CE,ROHS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CL06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6912f6e2-8fd1-4a4f-9ec0-6aa026056f43}"/>
</p:tagLst>
</file>

<file path=ppt/tags/tag64.xml><?xml version="1.0" encoding="utf-8"?>
<p:tagLst xmlns:p="http://schemas.openxmlformats.org/presentationml/2006/main">
  <p:tag name="KSO_WM_UNIT_TABLE_BEAUTIFY" val="smartTable{a2f23673-f23a-49ee-a6d8-d62826f97a1e}"/>
</p:tagLst>
</file>

<file path=ppt/tags/tag65.xml><?xml version="1.0" encoding="utf-8"?>
<p:tagLst xmlns:p="http://schemas.openxmlformats.org/presentationml/2006/main">
  <p:tag name="KSO_WM_UNIT_TABLE_BEAUTIFY" val="smartTable{78e08a5f-f4c1-47cd-93fe-c0dfa94794e1}"/>
</p:tagLst>
</file>

<file path=ppt/tags/tag66.xml><?xml version="1.0" encoding="utf-8"?>
<p:tagLst xmlns:p="http://schemas.openxmlformats.org/presentationml/2006/main">
  <p:tag name="KSO_WM_UNIT_TABLE_BEAUTIFY" val="smartTable{00709f48-81f3-461c-9eea-1080eafe2e5b}"/>
  <p:tag name="TABLE_ENDDRAG_ORIGIN_RECT" val="1134*204"/>
  <p:tag name="TABLE_ENDDRAG_RECT" val="0*361*1134*204"/>
  <p:tag name="TABLE_EMPHASIZE_COLOR" val="16415013"/>
</p:tagLst>
</file>

<file path=ppt/tags/tag67.xml><?xml version="1.0" encoding="utf-8"?>
<p:tagLst xmlns:p="http://schemas.openxmlformats.org/presentationml/2006/main">
  <p:tag name="KSO_WM_UNIT_TABLE_BEAUTIFY" val="smartTable{6477d0f9-a824-4f9d-a85f-f8e6cd99508e}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TABLE_BEAUTIFY" val="smartTable{6912f6e2-8fd1-4a4f-9ec0-6aa026056f43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a2f23673-f23a-49ee-a6d8-d62826f97a1e}"/>
</p:tagLst>
</file>

<file path=ppt/tags/tag71.xml><?xml version="1.0" encoding="utf-8"?>
<p:tagLst xmlns:p="http://schemas.openxmlformats.org/presentationml/2006/main">
  <p:tag name="KSO_WM_UNIT_TABLE_BEAUTIFY" val="smartTable{78e08a5f-f4c1-47cd-93fe-c0dfa94794e1}"/>
</p:tagLst>
</file>

<file path=ppt/tags/tag72.xml><?xml version="1.0" encoding="utf-8"?>
<p:tagLst xmlns:p="http://schemas.openxmlformats.org/presentationml/2006/main">
  <p:tag name="KSO_WM_UNIT_TABLE_BEAUTIFY" val="smartTable{00709f48-81f3-461c-9eea-1080eafe2e5b}"/>
  <p:tag name="TABLE_ENDDRAG_ORIGIN_RECT" val="1134*196"/>
  <p:tag name="TABLE_ENDDRAG_RECT" val="0*370*1134*196"/>
  <p:tag name="TABLE_EMPHASIZE_COLOR" val="16415013"/>
</p:tagLst>
</file>

<file path=ppt/tags/tag73.xml><?xml version="1.0" encoding="utf-8"?>
<p:tagLst xmlns:p="http://schemas.openxmlformats.org/presentationml/2006/main">
  <p:tag name="KSO_WM_UNIT_TABLE_BEAUTIFY" val="smartTable{6477d0f9-a824-4f9d-a85f-f8e6cd99508e}"/>
</p:tagLst>
</file>

<file path=ppt/tags/tag7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TABLE_BEAUTIFY" val="smartTable{6912f6e2-8fd1-4a4f-9ec0-6aa026056f43}"/>
</p:tagLst>
</file>

<file path=ppt/tags/tag76.xml><?xml version="1.0" encoding="utf-8"?>
<p:tagLst xmlns:p="http://schemas.openxmlformats.org/presentationml/2006/main">
  <p:tag name="KSO_WM_UNIT_TABLE_BEAUTIFY" val="smartTable{a2f23673-f23a-49ee-a6d8-d62826f97a1e}"/>
</p:tagLst>
</file>

<file path=ppt/tags/tag77.xml><?xml version="1.0" encoding="utf-8"?>
<p:tagLst xmlns:p="http://schemas.openxmlformats.org/presentationml/2006/main">
  <p:tag name="KSO_WM_UNIT_TABLE_BEAUTIFY" val="smartTable{78e08a5f-f4c1-47cd-93fe-c0dfa94794e1}"/>
</p:tagLst>
</file>

<file path=ppt/tags/tag78.xml><?xml version="1.0" encoding="utf-8"?>
<p:tagLst xmlns:p="http://schemas.openxmlformats.org/presentationml/2006/main">
  <p:tag name="KSO_WM_UNIT_TABLE_BEAUTIFY" val="smartTable{00709f48-81f3-461c-9eea-1080eafe2e5b}"/>
  <p:tag name="TABLE_ENDDRAG_ORIGIN_RECT" val="1133*204"/>
  <p:tag name="TABLE_ENDDRAG_RECT" val="0*361*1133*204"/>
  <p:tag name="TABLE_EMPHASIZE_COLOR" val="16415013"/>
</p:tagLst>
</file>

<file path=ppt/tags/tag79.xml><?xml version="1.0" encoding="utf-8"?>
<p:tagLst xmlns:p="http://schemas.openxmlformats.org/presentationml/2006/main">
  <p:tag name="KSO_WM_UNIT_TABLE_BEAUTIFY" val="smartTable{6477d0f9-a824-4f9d-a85f-f8e6cd99508e}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KSO_WM_UNIT_TABLE_BEAUTIFY" val="smartTable{6912f6e2-8fd1-4a4f-9ec0-6aa026056f43}"/>
</p:tagLst>
</file>

<file path=ppt/tags/tag82.xml><?xml version="1.0" encoding="utf-8"?>
<p:tagLst xmlns:p="http://schemas.openxmlformats.org/presentationml/2006/main">
  <p:tag name="KSO_WM_UNIT_TABLE_BEAUTIFY" val="smartTable{a2f23673-f23a-49ee-a6d8-d62826f97a1e}"/>
</p:tagLst>
</file>

<file path=ppt/tags/tag83.xml><?xml version="1.0" encoding="utf-8"?>
<p:tagLst xmlns:p="http://schemas.openxmlformats.org/presentationml/2006/main">
  <p:tag name="KSO_WM_UNIT_TABLE_BEAUTIFY" val="smartTable{78e08a5f-f4c1-47cd-93fe-c0dfa94794e1}"/>
</p:tagLst>
</file>

<file path=ppt/tags/tag84.xml><?xml version="1.0" encoding="utf-8"?>
<p:tagLst xmlns:p="http://schemas.openxmlformats.org/presentationml/2006/main">
  <p:tag name="KSO_WM_UNIT_TABLE_BEAUTIFY" val="smartTable{00709f48-81f3-461c-9eea-1080eafe2e5b}"/>
  <p:tag name="TABLE_ENDDRAG_ORIGIN_RECT" val="1134*204"/>
  <p:tag name="TABLE_ENDDRAG_RECT" val="0*361*1134*204"/>
  <p:tag name="TABLE_EMPHASIZE_COLOR" val="16415013"/>
</p:tagLst>
</file>

<file path=ppt/tags/tag85.xml><?xml version="1.0" encoding="utf-8"?>
<p:tagLst xmlns:p="http://schemas.openxmlformats.org/presentationml/2006/main">
  <p:tag name="KSO_WM_UNIT_TABLE_BEAUTIFY" val="smartTable{6477d0f9-a824-4f9d-a85f-f8e6cd99508e}"/>
</p:tagLst>
</file>

<file path=ppt/tags/tag8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7.xml><?xml version="1.0" encoding="utf-8"?>
<p:tagLst xmlns:p="http://schemas.openxmlformats.org/presentationml/2006/main">
  <p:tag name="KSO_WM_UNIT_TABLE_BEAUTIFY" val="smartTable{6912f6e2-8fd1-4a4f-9ec0-6aa026056f43}"/>
</p:tagLst>
</file>

<file path=ppt/tags/tag88.xml><?xml version="1.0" encoding="utf-8"?>
<p:tagLst xmlns:p="http://schemas.openxmlformats.org/presentationml/2006/main">
  <p:tag name="KSO_WM_UNIT_TABLE_BEAUTIFY" val="smartTable{a2f23673-f23a-49ee-a6d8-d62826f97a1e}"/>
</p:tagLst>
</file>

<file path=ppt/tags/tag89.xml><?xml version="1.0" encoding="utf-8"?>
<p:tagLst xmlns:p="http://schemas.openxmlformats.org/presentationml/2006/main">
  <p:tag name="KSO_WM_UNIT_TABLE_BEAUTIFY" val="smartTable{78e08a5f-f4c1-47cd-93fe-c0dfa94794e1}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TABLE_BEAUTIFY" val="smartTable{00709f48-81f3-461c-9eea-1080eafe2e5b}"/>
  <p:tag name="TABLE_ENDDRAG_ORIGIN_RECT" val="1133*204"/>
  <p:tag name="TABLE_ENDDRAG_RECT" val="0*361*1133*204"/>
  <p:tag name="TABLE_EMPHASIZE_COLOR" val="16415013"/>
</p:tagLst>
</file>

<file path=ppt/tags/tag91.xml><?xml version="1.0" encoding="utf-8"?>
<p:tagLst xmlns:p="http://schemas.openxmlformats.org/presentationml/2006/main">
  <p:tag name="KSO_WM_UNIT_TABLE_BEAUTIFY" val="smartTable{6477d0f9-a824-4f9d-a85f-f8e6cd99508e}"/>
</p:tagLst>
</file>

<file path=ppt/tags/tag9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3.xml><?xml version="1.0" encoding="utf-8"?>
<p:tagLst xmlns:p="http://schemas.openxmlformats.org/presentationml/2006/main">
  <p:tag name="KSO_WM_UNIT_TABLE_BEAUTIFY" val="smartTable{6912f6e2-8fd1-4a4f-9ec0-6aa026056f43}"/>
</p:tagLst>
</file>

<file path=ppt/tags/tag94.xml><?xml version="1.0" encoding="utf-8"?>
<p:tagLst xmlns:p="http://schemas.openxmlformats.org/presentationml/2006/main">
  <p:tag name="KSO_WM_UNIT_TABLE_BEAUTIFY" val="smartTable{a2f23673-f23a-49ee-a6d8-d62826f97a1e}"/>
</p:tagLst>
</file>

<file path=ppt/tags/tag95.xml><?xml version="1.0" encoding="utf-8"?>
<p:tagLst xmlns:p="http://schemas.openxmlformats.org/presentationml/2006/main">
  <p:tag name="KSO_WM_UNIT_TABLE_BEAUTIFY" val="smartTable{78e08a5f-f4c1-47cd-93fe-c0dfa94794e1}"/>
</p:tagLst>
</file>

<file path=ppt/tags/tag96.xml><?xml version="1.0" encoding="utf-8"?>
<p:tagLst xmlns:p="http://schemas.openxmlformats.org/presentationml/2006/main">
  <p:tag name="KSO_WM_UNIT_TABLE_BEAUTIFY" val="smartTable{00709f48-81f3-461c-9eea-1080eafe2e5b}"/>
  <p:tag name="TABLE_ENDDRAG_ORIGIN_RECT" val="1133*204"/>
  <p:tag name="TABLE_ENDDRAG_RECT" val="0*361*1133*204"/>
  <p:tag name="TABLE_EMPHASIZE_COLOR" val="16415013"/>
</p:tagLst>
</file>

<file path=ppt/tags/tag97.xml><?xml version="1.0" encoding="utf-8"?>
<p:tagLst xmlns:p="http://schemas.openxmlformats.org/presentationml/2006/main">
  <p:tag name="KSO_WM_UNIT_TABLE_BEAUTIFY" val="smartTable{6477d0f9-a824-4f9d-a85f-f8e6cd99508e}"/>
</p:tagLst>
</file>

<file path=ppt/tags/tag9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9.xml><?xml version="1.0" encoding="utf-8"?>
<p:tagLst xmlns:p="http://schemas.openxmlformats.org/presentationml/2006/main">
  <p:tag name="COMMONDATA" val="eyJoZGlkIjoiZmY1ZjA1ZWE1ODVhZDljY2NjMWJhZjlkZTFiZWVlOTEifQ=="/>
  <p:tag name="KSO_WPP_MARK_KEY" val="57967cff-7e86-4edf-bdde-103080fa89ae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47898</Words>
  <Application>WPS 演示</Application>
  <PresentationFormat>宽屏</PresentationFormat>
  <Paragraphs>3456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别后风波</cp:lastModifiedBy>
  <cp:revision>159</cp:revision>
  <dcterms:created xsi:type="dcterms:W3CDTF">2019-06-19T02:08:00Z</dcterms:created>
  <dcterms:modified xsi:type="dcterms:W3CDTF">2023-01-12T08:01:17Z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48DBB4CACA6E4BD5A081A6D38D17E9B4</vt:lpwstr>
  </property>
</Properties>
</file>