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72" r:id="rId3"/>
    <p:sldId id="395" r:id="rId5"/>
    <p:sldId id="396" r:id="rId6"/>
    <p:sldId id="397" r:id="rId7"/>
    <p:sldId id="398" r:id="rId8"/>
    <p:sldId id="399" r:id="rId9"/>
    <p:sldId id="400" r:id="rId10"/>
    <p:sldId id="377" r:id="rId11"/>
    <p:sldId id="378" r:id="rId12"/>
    <p:sldId id="379" r:id="rId13"/>
    <p:sldId id="380" r:id="rId14"/>
    <p:sldId id="381" r:id="rId15"/>
    <p:sldId id="382" r:id="rId16"/>
    <p:sldId id="383" r:id="rId17"/>
    <p:sldId id="384" r:id="rId18"/>
    <p:sldId id="385" r:id="rId19"/>
    <p:sldId id="386" r:id="rId20"/>
    <p:sldId id="387" r:id="rId21"/>
    <p:sldId id="389" r:id="rId22"/>
    <p:sldId id="390" r:id="rId23"/>
    <p:sldId id="374" r:id="rId24"/>
    <p:sldId id="375" r:id="rId25"/>
    <p:sldId id="376" r:id="rId26"/>
    <p:sldId id="388" r:id="rId27"/>
  </p:sldIdLst>
  <p:sldSz cx="14399895" cy="719963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7" userDrawn="1">
          <p15:clr>
            <a:srgbClr val="A4A3A4"/>
          </p15:clr>
        </p15:guide>
        <p15:guide id="2" pos="45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EDEB"/>
    <a:srgbClr val="F46D00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267"/>
        <p:guide pos="453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1" Type="http://schemas.openxmlformats.org/officeDocument/2006/relationships/tags" Target="tags/tag207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1143000"/>
            <a:ext cx="61722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415906" y="960000"/>
            <a:ext cx="11573859" cy="2698583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3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415906" y="3737953"/>
            <a:ext cx="11573859" cy="1545827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520" spc="20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79725" indent="0" algn="ctr">
              <a:buNone/>
              <a:defRPr sz="1680"/>
            </a:lvl7pPr>
            <a:lvl8pPr marL="3359785" indent="0" algn="ctr">
              <a:buNone/>
              <a:defRPr sz="1680"/>
            </a:lvl8pPr>
            <a:lvl9pPr marL="3839845" indent="0" algn="ctr">
              <a:buNone/>
              <a:defRPr sz="168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718583" y="812598"/>
            <a:ext cx="12960000" cy="575622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415906" y="2607874"/>
            <a:ext cx="11573859" cy="1069606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3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415906" y="3737953"/>
            <a:ext cx="11573859" cy="495118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52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18583" y="638740"/>
            <a:ext cx="12955748" cy="740787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18583" y="1564724"/>
            <a:ext cx="12955748" cy="4996536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2351339" y="4040315"/>
            <a:ext cx="9175748" cy="805039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62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2351339" y="4845354"/>
            <a:ext cx="9175748" cy="910866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9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800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79725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59785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39845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18583" y="638740"/>
            <a:ext cx="12955748" cy="740787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718583" y="1576063"/>
            <a:ext cx="6114331" cy="4985197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7572756" y="1576063"/>
            <a:ext cx="6114331" cy="4985197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18583" y="638740"/>
            <a:ext cx="12955748" cy="740787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718583" y="1500472"/>
            <a:ext cx="6309921" cy="40063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1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79725" indent="0">
              <a:buNone/>
              <a:defRPr sz="1680" b="1"/>
            </a:lvl7pPr>
            <a:lvl8pPr marL="3359785" indent="0">
              <a:buNone/>
              <a:defRPr sz="1680" b="1"/>
            </a:lvl8pPr>
            <a:lvl9pPr marL="3839845" indent="0">
              <a:buNone/>
              <a:defRPr sz="168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718583" y="1946457"/>
            <a:ext cx="6309921" cy="4614803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7365059" y="1492629"/>
            <a:ext cx="6309921" cy="40063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1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79725" indent="0">
              <a:buNone/>
              <a:defRPr sz="1680" b="1"/>
            </a:lvl7pPr>
            <a:lvl8pPr marL="3359785" indent="0">
              <a:buNone/>
              <a:defRPr sz="1680" b="1"/>
            </a:lvl8pPr>
            <a:lvl9pPr marL="3839845" indent="0">
              <a:buNone/>
              <a:defRPr sz="168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7365059" y="1946457"/>
            <a:ext cx="6309921" cy="4614803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18583" y="638740"/>
            <a:ext cx="12955748" cy="740787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718583" y="1632756"/>
            <a:ext cx="6180800" cy="48377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8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7500473" y="1632756"/>
            <a:ext cx="6173858" cy="48377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8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2088347" y="960000"/>
            <a:ext cx="1233071" cy="52800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94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1080000" y="960000"/>
            <a:ext cx="10829764" cy="5280000"/>
          </a:xfrm>
        </p:spPr>
        <p:txBody>
          <a:bodyPr vert="eaVert" lIns="46800" tIns="46800" rIns="46800" bIns="46800"/>
          <a:lstStyle>
            <a:lvl1pPr marL="240030" indent="-240030">
              <a:spcAft>
                <a:spcPts val="1000"/>
              </a:spcAft>
              <a:defRPr spc="300"/>
            </a:lvl1pPr>
            <a:lvl2pPr marL="720090" indent="-240030">
              <a:defRPr spc="300"/>
            </a:lvl2pPr>
            <a:lvl3pPr marL="1200150" indent="-240030">
              <a:defRPr spc="300"/>
            </a:lvl3pPr>
            <a:lvl4pPr marL="1680210" indent="-240030">
              <a:defRPr spc="300"/>
            </a:lvl4pPr>
            <a:lvl5pPr marL="2160270" indent="-24003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718583" y="638740"/>
            <a:ext cx="12955748" cy="740787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718583" y="1564724"/>
            <a:ext cx="12955748" cy="4996536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722835" y="6629292"/>
            <a:ext cx="3188976" cy="3325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861417" y="6629292"/>
            <a:ext cx="4677165" cy="3325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10485355" y="6629292"/>
            <a:ext cx="3188976" cy="3325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60120" rtl="0" eaLnBrk="1" fontAlgn="auto" latinLnBrk="0" hangingPunct="1">
        <a:lnSpc>
          <a:spcPct val="100000"/>
        </a:lnSpc>
        <a:spcBef>
          <a:spcPct val="0"/>
        </a:spcBef>
        <a:buNone/>
        <a:defRPr sz="378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9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720090" indent="-240030" algn="l" defTabSz="96012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89735" algn="l"/>
          <a:tab pos="1689735" algn="l"/>
          <a:tab pos="1689735" algn="l"/>
          <a:tab pos="1689735" algn="l"/>
        </a:tabLst>
        <a:defRPr sz="168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200150" indent="-240030" algn="l" defTabSz="96012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8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80210" indent="-240030" algn="l" defTabSz="96012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7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160270" indent="-240030" algn="l" defTabSz="96012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7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639695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19755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599815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79875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79725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59785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39845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68.xml"/><Relationship Id="rId6" Type="http://schemas.openxmlformats.org/officeDocument/2006/relationships/image" Target="../media/image1.jpeg"/><Relationship Id="rId5" Type="http://schemas.openxmlformats.org/officeDocument/2006/relationships/tags" Target="../tags/tag67.xml"/><Relationship Id="rId4" Type="http://schemas.openxmlformats.org/officeDocument/2006/relationships/tags" Target="../tags/tag66.xml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0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122.xml"/><Relationship Id="rId6" Type="http://schemas.openxmlformats.org/officeDocument/2006/relationships/image" Target="../media/image14.jpeg"/><Relationship Id="rId5" Type="http://schemas.openxmlformats.org/officeDocument/2006/relationships/tags" Target="../tags/tag121.xml"/><Relationship Id="rId4" Type="http://schemas.openxmlformats.org/officeDocument/2006/relationships/tags" Target="../tags/tag120.xml"/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" Type="http://schemas.openxmlformats.org/officeDocument/2006/relationships/tags" Target="../tags/tag117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1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128.xml"/><Relationship Id="rId6" Type="http://schemas.openxmlformats.org/officeDocument/2006/relationships/image" Target="../media/image15.jpeg"/><Relationship Id="rId5" Type="http://schemas.openxmlformats.org/officeDocument/2006/relationships/tags" Target="../tags/tag127.xml"/><Relationship Id="rId4" Type="http://schemas.openxmlformats.org/officeDocument/2006/relationships/tags" Target="../tags/tag126.xml"/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" Type="http://schemas.openxmlformats.org/officeDocument/2006/relationships/tags" Target="../tags/tag123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2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134.xml"/><Relationship Id="rId6" Type="http://schemas.openxmlformats.org/officeDocument/2006/relationships/image" Target="../media/image16.jpeg"/><Relationship Id="rId5" Type="http://schemas.openxmlformats.org/officeDocument/2006/relationships/tags" Target="../tags/tag133.xml"/><Relationship Id="rId4" Type="http://schemas.openxmlformats.org/officeDocument/2006/relationships/tags" Target="../tags/tag132.xml"/><Relationship Id="rId3" Type="http://schemas.openxmlformats.org/officeDocument/2006/relationships/tags" Target="../tags/tag131.xml"/><Relationship Id="rId2" Type="http://schemas.openxmlformats.org/officeDocument/2006/relationships/tags" Target="../tags/tag130.xml"/><Relationship Id="rId1" Type="http://schemas.openxmlformats.org/officeDocument/2006/relationships/tags" Target="../tags/tag129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3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140.xml"/><Relationship Id="rId6" Type="http://schemas.openxmlformats.org/officeDocument/2006/relationships/image" Target="../media/image17.jpeg"/><Relationship Id="rId5" Type="http://schemas.openxmlformats.org/officeDocument/2006/relationships/tags" Target="../tags/tag139.xml"/><Relationship Id="rId4" Type="http://schemas.openxmlformats.org/officeDocument/2006/relationships/tags" Target="../tags/tag138.xml"/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" Type="http://schemas.openxmlformats.org/officeDocument/2006/relationships/tags" Target="../tags/tag135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4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146.xml"/><Relationship Id="rId6" Type="http://schemas.openxmlformats.org/officeDocument/2006/relationships/image" Target="../media/image18.jpeg"/><Relationship Id="rId5" Type="http://schemas.openxmlformats.org/officeDocument/2006/relationships/tags" Target="../tags/tag145.xml"/><Relationship Id="rId4" Type="http://schemas.openxmlformats.org/officeDocument/2006/relationships/tags" Target="../tags/tag144.xml"/><Relationship Id="rId3" Type="http://schemas.openxmlformats.org/officeDocument/2006/relationships/tags" Target="../tags/tag143.xml"/><Relationship Id="rId2" Type="http://schemas.openxmlformats.org/officeDocument/2006/relationships/tags" Target="../tags/tag142.xml"/><Relationship Id="rId1" Type="http://schemas.openxmlformats.org/officeDocument/2006/relationships/tags" Target="../tags/tag141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5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152.xml"/><Relationship Id="rId6" Type="http://schemas.openxmlformats.org/officeDocument/2006/relationships/image" Target="../media/image19.jpeg"/><Relationship Id="rId5" Type="http://schemas.openxmlformats.org/officeDocument/2006/relationships/tags" Target="../tags/tag151.xml"/><Relationship Id="rId4" Type="http://schemas.openxmlformats.org/officeDocument/2006/relationships/tags" Target="../tags/tag150.xml"/><Relationship Id="rId3" Type="http://schemas.openxmlformats.org/officeDocument/2006/relationships/tags" Target="../tags/tag149.xml"/><Relationship Id="rId2" Type="http://schemas.openxmlformats.org/officeDocument/2006/relationships/tags" Target="../tags/tag148.xml"/><Relationship Id="rId1" Type="http://schemas.openxmlformats.org/officeDocument/2006/relationships/tags" Target="../tags/tag147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6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158.xml"/><Relationship Id="rId6" Type="http://schemas.openxmlformats.org/officeDocument/2006/relationships/image" Target="../media/image20.jpeg"/><Relationship Id="rId5" Type="http://schemas.openxmlformats.org/officeDocument/2006/relationships/tags" Target="../tags/tag157.xml"/><Relationship Id="rId4" Type="http://schemas.openxmlformats.org/officeDocument/2006/relationships/tags" Target="../tags/tag156.xml"/><Relationship Id="rId3" Type="http://schemas.openxmlformats.org/officeDocument/2006/relationships/tags" Target="../tags/tag155.xml"/><Relationship Id="rId2" Type="http://schemas.openxmlformats.org/officeDocument/2006/relationships/tags" Target="../tags/tag154.xml"/><Relationship Id="rId1" Type="http://schemas.openxmlformats.org/officeDocument/2006/relationships/tags" Target="../tags/tag153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7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164.xml"/><Relationship Id="rId6" Type="http://schemas.openxmlformats.org/officeDocument/2006/relationships/image" Target="../media/image21.jpeg"/><Relationship Id="rId5" Type="http://schemas.openxmlformats.org/officeDocument/2006/relationships/tags" Target="../tags/tag163.xml"/><Relationship Id="rId4" Type="http://schemas.openxmlformats.org/officeDocument/2006/relationships/tags" Target="../tags/tag162.xml"/><Relationship Id="rId3" Type="http://schemas.openxmlformats.org/officeDocument/2006/relationships/tags" Target="../tags/tag161.xml"/><Relationship Id="rId2" Type="http://schemas.openxmlformats.org/officeDocument/2006/relationships/tags" Target="../tags/tag160.xml"/><Relationship Id="rId1" Type="http://schemas.openxmlformats.org/officeDocument/2006/relationships/tags" Target="../tags/tag159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8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170.xml"/><Relationship Id="rId6" Type="http://schemas.openxmlformats.org/officeDocument/2006/relationships/image" Target="../media/image22.jpeg"/><Relationship Id="rId5" Type="http://schemas.openxmlformats.org/officeDocument/2006/relationships/tags" Target="../tags/tag169.xml"/><Relationship Id="rId4" Type="http://schemas.openxmlformats.org/officeDocument/2006/relationships/tags" Target="../tags/tag168.xml"/><Relationship Id="rId3" Type="http://schemas.openxmlformats.org/officeDocument/2006/relationships/tags" Target="../tags/tag167.xml"/><Relationship Id="rId2" Type="http://schemas.openxmlformats.org/officeDocument/2006/relationships/tags" Target="../tags/tag166.xml"/><Relationship Id="rId1" Type="http://schemas.openxmlformats.org/officeDocument/2006/relationships/tags" Target="../tags/tag165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9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176.xml"/><Relationship Id="rId6" Type="http://schemas.openxmlformats.org/officeDocument/2006/relationships/image" Target="../media/image23.jpeg"/><Relationship Id="rId5" Type="http://schemas.openxmlformats.org/officeDocument/2006/relationships/tags" Target="../tags/tag175.xml"/><Relationship Id="rId4" Type="http://schemas.openxmlformats.org/officeDocument/2006/relationships/tags" Target="../tags/tag174.xml"/><Relationship Id="rId3" Type="http://schemas.openxmlformats.org/officeDocument/2006/relationships/tags" Target="../tags/tag173.xml"/><Relationship Id="rId2" Type="http://schemas.openxmlformats.org/officeDocument/2006/relationships/tags" Target="../tags/tag172.xml"/><Relationship Id="rId1" Type="http://schemas.openxmlformats.org/officeDocument/2006/relationships/tags" Target="../tags/tag171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74.xml"/><Relationship Id="rId6" Type="http://schemas.openxmlformats.org/officeDocument/2006/relationships/image" Target="../media/image2.jpeg"/><Relationship Id="rId5" Type="http://schemas.openxmlformats.org/officeDocument/2006/relationships/tags" Target="../tags/tag73.xml"/><Relationship Id="rId4" Type="http://schemas.openxmlformats.org/officeDocument/2006/relationships/tags" Target="../tags/tag72.xml"/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tags" Target="../tags/tag69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0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182.xml"/><Relationship Id="rId6" Type="http://schemas.openxmlformats.org/officeDocument/2006/relationships/image" Target="../media/image24.jpeg"/><Relationship Id="rId5" Type="http://schemas.openxmlformats.org/officeDocument/2006/relationships/tags" Target="../tags/tag181.xml"/><Relationship Id="rId4" Type="http://schemas.openxmlformats.org/officeDocument/2006/relationships/tags" Target="../tags/tag180.xml"/><Relationship Id="rId3" Type="http://schemas.openxmlformats.org/officeDocument/2006/relationships/tags" Target="../tags/tag179.xml"/><Relationship Id="rId2" Type="http://schemas.openxmlformats.org/officeDocument/2006/relationships/tags" Target="../tags/tag178.xml"/><Relationship Id="rId1" Type="http://schemas.openxmlformats.org/officeDocument/2006/relationships/tags" Target="../tags/tag177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hemeOverride" Target="../theme/themeOverride2.xml"/><Relationship Id="rId7" Type="http://schemas.openxmlformats.org/officeDocument/2006/relationships/tags" Target="../tags/tag188.xml"/><Relationship Id="rId6" Type="http://schemas.openxmlformats.org/officeDocument/2006/relationships/image" Target="../media/image25.jpeg"/><Relationship Id="rId5" Type="http://schemas.openxmlformats.org/officeDocument/2006/relationships/tags" Target="../tags/tag187.xml"/><Relationship Id="rId4" Type="http://schemas.openxmlformats.org/officeDocument/2006/relationships/tags" Target="../tags/tag186.xml"/><Relationship Id="rId3" Type="http://schemas.openxmlformats.org/officeDocument/2006/relationships/tags" Target="../tags/tag185.xml"/><Relationship Id="rId2" Type="http://schemas.openxmlformats.org/officeDocument/2006/relationships/tags" Target="../tags/tag184.xml"/><Relationship Id="rId10" Type="http://schemas.openxmlformats.org/officeDocument/2006/relationships/notesSlide" Target="../notesSlides/notesSlide21.xml"/><Relationship Id="rId1" Type="http://schemas.openxmlformats.org/officeDocument/2006/relationships/tags" Target="../tags/tag183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2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194.xml"/><Relationship Id="rId6" Type="http://schemas.openxmlformats.org/officeDocument/2006/relationships/image" Target="../media/image26.jpeg"/><Relationship Id="rId5" Type="http://schemas.openxmlformats.org/officeDocument/2006/relationships/tags" Target="../tags/tag193.xml"/><Relationship Id="rId4" Type="http://schemas.openxmlformats.org/officeDocument/2006/relationships/tags" Target="../tags/tag192.xml"/><Relationship Id="rId3" Type="http://schemas.openxmlformats.org/officeDocument/2006/relationships/tags" Target="../tags/tag191.xml"/><Relationship Id="rId2" Type="http://schemas.openxmlformats.org/officeDocument/2006/relationships/tags" Target="../tags/tag190.xml"/><Relationship Id="rId1" Type="http://schemas.openxmlformats.org/officeDocument/2006/relationships/tags" Target="../tags/tag189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3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0.xml"/><Relationship Id="rId6" Type="http://schemas.openxmlformats.org/officeDocument/2006/relationships/image" Target="../media/image27.jpeg"/><Relationship Id="rId5" Type="http://schemas.openxmlformats.org/officeDocument/2006/relationships/tags" Target="../tags/tag199.xml"/><Relationship Id="rId4" Type="http://schemas.openxmlformats.org/officeDocument/2006/relationships/tags" Target="../tags/tag198.xml"/><Relationship Id="rId3" Type="http://schemas.openxmlformats.org/officeDocument/2006/relationships/tags" Target="../tags/tag197.xml"/><Relationship Id="rId2" Type="http://schemas.openxmlformats.org/officeDocument/2006/relationships/tags" Target="../tags/tag196.xml"/><Relationship Id="rId1" Type="http://schemas.openxmlformats.org/officeDocument/2006/relationships/tags" Target="../tags/tag195.xml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4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6.xml"/><Relationship Id="rId6" Type="http://schemas.openxmlformats.org/officeDocument/2006/relationships/image" Target="../media/image28.png"/><Relationship Id="rId5" Type="http://schemas.openxmlformats.org/officeDocument/2006/relationships/tags" Target="../tags/tag205.xml"/><Relationship Id="rId4" Type="http://schemas.openxmlformats.org/officeDocument/2006/relationships/tags" Target="../tags/tag204.xml"/><Relationship Id="rId3" Type="http://schemas.openxmlformats.org/officeDocument/2006/relationships/tags" Target="../tags/tag203.xml"/><Relationship Id="rId2" Type="http://schemas.openxmlformats.org/officeDocument/2006/relationships/tags" Target="../tags/tag202.xml"/><Relationship Id="rId1" Type="http://schemas.openxmlformats.org/officeDocument/2006/relationships/tags" Target="../tags/tag201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80.xml"/><Relationship Id="rId6" Type="http://schemas.openxmlformats.org/officeDocument/2006/relationships/image" Target="../media/image3.jpeg"/><Relationship Id="rId5" Type="http://schemas.openxmlformats.org/officeDocument/2006/relationships/tags" Target="../tags/tag79.xml"/><Relationship Id="rId4" Type="http://schemas.openxmlformats.org/officeDocument/2006/relationships/tags" Target="../tags/tag78.xml"/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tags" Target="../tags/tag75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4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86.xml"/><Relationship Id="rId6" Type="http://schemas.openxmlformats.org/officeDocument/2006/relationships/image" Target="../media/image4.jpeg"/><Relationship Id="rId5" Type="http://schemas.openxmlformats.org/officeDocument/2006/relationships/tags" Target="../tags/tag85.xml"/><Relationship Id="rId4" Type="http://schemas.openxmlformats.org/officeDocument/2006/relationships/tags" Target="../tags/tag84.xml"/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tags" Target="../tags/tag81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5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92.xml"/><Relationship Id="rId6" Type="http://schemas.openxmlformats.org/officeDocument/2006/relationships/image" Target="../media/image5.jpeg"/><Relationship Id="rId5" Type="http://schemas.openxmlformats.org/officeDocument/2006/relationships/tags" Target="../tags/tag91.xml"/><Relationship Id="rId4" Type="http://schemas.openxmlformats.org/officeDocument/2006/relationships/tags" Target="../tags/tag90.xml"/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tags" Target="../tags/tag87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6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98.xml"/><Relationship Id="rId6" Type="http://schemas.openxmlformats.org/officeDocument/2006/relationships/image" Target="../media/image6.jpeg"/><Relationship Id="rId5" Type="http://schemas.openxmlformats.org/officeDocument/2006/relationships/tags" Target="../tags/tag97.xml"/><Relationship Id="rId4" Type="http://schemas.openxmlformats.org/officeDocument/2006/relationships/tags" Target="../tags/tag96.xml"/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tags" Target="../tags/tag93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jpeg"/><Relationship Id="rId5" Type="http://schemas.openxmlformats.org/officeDocument/2006/relationships/tags" Target="../tags/tag103.xml"/><Relationship Id="rId4" Type="http://schemas.openxmlformats.org/officeDocument/2006/relationships/tags" Target="../tags/tag102.xml"/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3" Type="http://schemas.openxmlformats.org/officeDocument/2006/relationships/notesSlide" Target="../notesSlides/notesSlide7.xml"/><Relationship Id="rId12" Type="http://schemas.openxmlformats.org/officeDocument/2006/relationships/slideLayout" Target="../slideLayouts/slideLayout1.xml"/><Relationship Id="rId11" Type="http://schemas.openxmlformats.org/officeDocument/2006/relationships/tags" Target="../tags/tag104.xml"/><Relationship Id="rId10" Type="http://schemas.openxmlformats.org/officeDocument/2006/relationships/image" Target="../media/image11.png"/><Relationship Id="rId1" Type="http://schemas.openxmlformats.org/officeDocument/2006/relationships/tags" Target="../tags/tag99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8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110.xml"/><Relationship Id="rId6" Type="http://schemas.openxmlformats.org/officeDocument/2006/relationships/image" Target="../media/image12.jpeg"/><Relationship Id="rId5" Type="http://schemas.openxmlformats.org/officeDocument/2006/relationships/tags" Target="../tags/tag109.xml"/><Relationship Id="rId4" Type="http://schemas.openxmlformats.org/officeDocument/2006/relationships/tags" Target="../tags/tag108.xml"/><Relationship Id="rId3" Type="http://schemas.openxmlformats.org/officeDocument/2006/relationships/tags" Target="../tags/tag107.xml"/><Relationship Id="rId2" Type="http://schemas.openxmlformats.org/officeDocument/2006/relationships/tags" Target="../tags/tag106.xml"/><Relationship Id="rId1" Type="http://schemas.openxmlformats.org/officeDocument/2006/relationships/tags" Target="../tags/tag105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hemeOverride" Target="../theme/themeOverride1.xml"/><Relationship Id="rId7" Type="http://schemas.openxmlformats.org/officeDocument/2006/relationships/tags" Target="../tags/tag116.xml"/><Relationship Id="rId6" Type="http://schemas.openxmlformats.org/officeDocument/2006/relationships/image" Target="../media/image13.png"/><Relationship Id="rId5" Type="http://schemas.openxmlformats.org/officeDocument/2006/relationships/tags" Target="../tags/tag115.xml"/><Relationship Id="rId4" Type="http://schemas.openxmlformats.org/officeDocument/2006/relationships/tags" Target="../tags/tag114.xml"/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0" Type="http://schemas.openxmlformats.org/officeDocument/2006/relationships/notesSlide" Target="../notesSlides/notesSlide9.xml"/><Relationship Id="rId1" Type="http://schemas.openxmlformats.org/officeDocument/2006/relationships/tags" Target="../tags/tag1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635"/>
            <a:ext cx="14399895" cy="7200265"/>
          </a:xfrm>
          <a:prstGeom prst="rect">
            <a:avLst/>
          </a:prstGeom>
          <a:solidFill>
            <a:srgbClr val="F4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endParaRPr lang="zh-CN" altLang="en-US"/>
          </a:p>
        </p:txBody>
      </p:sp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0" y="9671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/>
          <p:nvPr>
            <p:custDataLst>
              <p:tags r:id="rId2"/>
            </p:custDataLst>
          </p:nvPr>
        </p:nvGraphicFramePr>
        <p:xfrm>
          <a:off x="127000" y="9798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/>
          <p:nvPr>
            <p:custDataLst>
              <p:tags r:id="rId3"/>
            </p:custDataLst>
          </p:nvPr>
        </p:nvGraphicFramePr>
        <p:xfrm>
          <a:off x="254000" y="9925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表格 8"/>
          <p:cNvGraphicFramePr/>
          <p:nvPr>
            <p:custDataLst>
              <p:tags r:id="rId4"/>
            </p:custDataLst>
          </p:nvPr>
        </p:nvGraphicFramePr>
        <p:xfrm>
          <a:off x="0" y="4596765"/>
          <a:ext cx="14401800" cy="260286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57400"/>
                <a:gridCol w="2057400"/>
                <a:gridCol w="2057400"/>
                <a:gridCol w="2057400"/>
                <a:gridCol w="2057400"/>
                <a:gridCol w="2057400"/>
                <a:gridCol w="2057400"/>
              </a:tblGrid>
              <a:tr h="1393190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Item Number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Wattage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Shell Material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Led Chip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Beam Angle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Luminous Flux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Warranty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</a:tr>
              <a:tr h="403860">
                <a:tc rowSpan="3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IWL01</a:t>
                      </a:r>
                      <a:endParaRPr lang="en-US" sz="16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2*3W</a:t>
                      </a:r>
                      <a:endParaRPr 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rowSpan="3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Aluminum</a:t>
                      </a:r>
                      <a:endParaRPr 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rgbClr val="FCEDEB"/>
                    </a:solidFill>
                  </a:tcPr>
                </a:tc>
                <a:tc rowSpan="3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COB/GU10</a:t>
                      </a:r>
                      <a:endParaRPr 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rowSpan="3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90°</a:t>
                      </a:r>
                      <a:endParaRPr 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rgbClr val="FCEDEB"/>
                    </a:solidFill>
                  </a:tcPr>
                </a:tc>
                <a:tc rowSpan="3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80-100LM/W</a:t>
                      </a:r>
                      <a:endParaRPr 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rowSpan="3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2=yaer</a:t>
                      </a:r>
                      <a:endParaRPr 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rgbClr val="FCEDEB"/>
                    </a:solidFill>
                  </a:tcPr>
                </a:tc>
              </a:tr>
              <a:tr h="402590">
                <a:tc vMerge="1">
                  <a:tcPr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2*5W</a:t>
                      </a:r>
                      <a:endParaRPr 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</a:tr>
              <a:tr h="403225">
                <a:tc vMerge="1">
                  <a:tcPr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2*10W</a:t>
                      </a:r>
                      <a:endParaRPr 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</a:tr>
            </a:tbl>
          </a:graphicData>
        </a:graphic>
      </p:graphicFrame>
      <p:graphicFrame>
        <p:nvGraphicFramePr>
          <p:cNvPr id="11" name="表格 10"/>
          <p:cNvGraphicFramePr/>
          <p:nvPr>
            <p:custDataLst>
              <p:tags r:id="rId5"/>
            </p:custDataLst>
          </p:nvPr>
        </p:nvGraphicFramePr>
        <p:xfrm>
          <a:off x="381000" y="10052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8608060" y="1046480"/>
            <a:ext cx="52673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Modern wall light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Input Voltage:AC85-265V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Led Chip:2835SMD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IP Rating:IP65     CRI&gt;80        PF&gt;0.9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Color Temperature:3000K/4500K/6000K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Operating Temperature:-25℃ ~50℃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Life Span:50000hours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Certificate:CE ROHS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567180" y="241300"/>
            <a:ext cx="4102735" cy="4102735"/>
          </a:xfrm>
          <a:prstGeom prst="ellipse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-5080" y="14605"/>
            <a:ext cx="249428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4400" b="1">
                <a:gradFill>
                  <a:gsLst>
                    <a:gs pos="0">
                      <a:srgbClr val="F85208"/>
                    </a:gs>
                    <a:gs pos="50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IWL01</a:t>
            </a:r>
            <a:endParaRPr lang="en-US" altLang="zh-CN" sz="4400" b="1">
              <a:gradFill>
                <a:gsLst>
                  <a:gs pos="0">
                    <a:srgbClr val="F85208"/>
                  </a:gs>
                  <a:gs pos="50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635"/>
            <a:ext cx="14399895" cy="7200265"/>
          </a:xfrm>
          <a:prstGeom prst="rect">
            <a:avLst/>
          </a:prstGeom>
          <a:solidFill>
            <a:srgbClr val="F4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endParaRPr lang="zh-CN" altLang="en-US"/>
          </a:p>
        </p:txBody>
      </p:sp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0" y="9671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/>
          <p:nvPr>
            <p:custDataLst>
              <p:tags r:id="rId2"/>
            </p:custDataLst>
          </p:nvPr>
        </p:nvGraphicFramePr>
        <p:xfrm>
          <a:off x="127000" y="9798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/>
          <p:nvPr>
            <p:custDataLst>
              <p:tags r:id="rId3"/>
            </p:custDataLst>
          </p:nvPr>
        </p:nvGraphicFramePr>
        <p:xfrm>
          <a:off x="254000" y="9925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表格 8"/>
          <p:cNvGraphicFramePr/>
          <p:nvPr>
            <p:custDataLst>
              <p:tags r:id="rId4"/>
            </p:custDataLst>
          </p:nvPr>
        </p:nvGraphicFramePr>
        <p:xfrm>
          <a:off x="0" y="5662930"/>
          <a:ext cx="14401800" cy="152082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57400"/>
                <a:gridCol w="2057400"/>
                <a:gridCol w="2057400"/>
                <a:gridCol w="2057400"/>
                <a:gridCol w="2057400"/>
                <a:gridCol w="2057400"/>
                <a:gridCol w="2057400"/>
              </a:tblGrid>
              <a:tr h="1179195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Item Number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Wattage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Shell Material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Lamp holder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Luminous Flux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Luminous Flux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Warranty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</a:tr>
              <a:tr h="341630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IWL05</a:t>
                      </a:r>
                      <a:endParaRPr lang="en-US" sz="16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Depend on bulb</a:t>
                      </a:r>
                      <a:endParaRPr 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Iron+wood+glass</a:t>
                      </a:r>
                      <a:endParaRPr 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E26/E27</a:t>
                      </a:r>
                      <a:endParaRPr 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80-100LM/W</a:t>
                      </a:r>
                      <a:endParaRPr 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80-100LM/W</a:t>
                      </a:r>
                      <a:endParaRPr 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 years</a:t>
                      </a:r>
                      <a:endParaRPr 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</a:tbl>
          </a:graphicData>
        </a:graphic>
      </p:graphicFrame>
      <p:graphicFrame>
        <p:nvGraphicFramePr>
          <p:cNvPr id="11" name="表格 10"/>
          <p:cNvGraphicFramePr/>
          <p:nvPr>
            <p:custDataLst>
              <p:tags r:id="rId5"/>
            </p:custDataLst>
          </p:nvPr>
        </p:nvGraphicFramePr>
        <p:xfrm>
          <a:off x="381000" y="10052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8608060" y="1046480"/>
            <a:ext cx="5267325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None/>
            </a:pP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Modern wall light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Input Voltage:AC85-265V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Led Chip:2835SMD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IP Rating:IP65     CRI&gt;80        PF&gt;0.9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Color Temperature:3000K/4500K/6000K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Operating Temperature:-25℃ ~50℃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Life Span:50000hours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Certificate:CE ROHS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567180" y="241300"/>
            <a:ext cx="4102735" cy="4102735"/>
          </a:xfrm>
          <a:prstGeom prst="ellipse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-5080" y="14605"/>
            <a:ext cx="249428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4400" b="1">
                <a:gradFill>
                  <a:gsLst>
                    <a:gs pos="0">
                      <a:srgbClr val="F85208"/>
                    </a:gs>
                    <a:gs pos="50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IWL05</a:t>
            </a:r>
            <a:endParaRPr lang="en-US" altLang="zh-CN" sz="4400" b="1">
              <a:gradFill>
                <a:gsLst>
                  <a:gs pos="0">
                    <a:srgbClr val="F85208"/>
                  </a:gs>
                  <a:gs pos="50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635"/>
            <a:ext cx="14399895" cy="7200265"/>
          </a:xfrm>
          <a:prstGeom prst="rect">
            <a:avLst/>
          </a:prstGeom>
          <a:solidFill>
            <a:srgbClr val="F4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endParaRPr lang="zh-CN" altLang="en-US"/>
          </a:p>
        </p:txBody>
      </p:sp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0" y="9671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/>
          <p:nvPr>
            <p:custDataLst>
              <p:tags r:id="rId2"/>
            </p:custDataLst>
          </p:nvPr>
        </p:nvGraphicFramePr>
        <p:xfrm>
          <a:off x="127000" y="9798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/>
          <p:nvPr>
            <p:custDataLst>
              <p:tags r:id="rId3"/>
            </p:custDataLst>
          </p:nvPr>
        </p:nvGraphicFramePr>
        <p:xfrm>
          <a:off x="254000" y="9925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表格 8"/>
          <p:cNvGraphicFramePr/>
          <p:nvPr>
            <p:custDataLst>
              <p:tags r:id="rId4"/>
            </p:custDataLst>
          </p:nvPr>
        </p:nvGraphicFramePr>
        <p:xfrm>
          <a:off x="0" y="5637530"/>
          <a:ext cx="14401800" cy="155575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57400"/>
                <a:gridCol w="2057400"/>
                <a:gridCol w="2057400"/>
                <a:gridCol w="2057400"/>
                <a:gridCol w="2057400"/>
                <a:gridCol w="2057400"/>
                <a:gridCol w="2057400"/>
              </a:tblGrid>
              <a:tr h="1206500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Item Number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Wattage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Shell Material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Light source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Beam Angle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Luminous Flux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Size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</a:tr>
              <a:tr h="349250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IWL06</a:t>
                      </a:r>
                      <a:endParaRPr lang="en-US" sz="16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16W</a:t>
                      </a:r>
                      <a:endParaRPr 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Aluminum+acrylic+dry flower</a:t>
                      </a:r>
                      <a:endParaRPr 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RGB</a:t>
                      </a:r>
                      <a:endParaRPr 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90°</a:t>
                      </a:r>
                      <a:endParaRPr 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80-100LM/W</a:t>
                      </a:r>
                      <a:endParaRPr 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H24xW12.5cm</a:t>
                      </a:r>
                      <a:endParaRPr 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</a:tbl>
          </a:graphicData>
        </a:graphic>
      </p:graphicFrame>
      <p:graphicFrame>
        <p:nvGraphicFramePr>
          <p:cNvPr id="11" name="表格 10"/>
          <p:cNvGraphicFramePr/>
          <p:nvPr>
            <p:custDataLst>
              <p:tags r:id="rId5"/>
            </p:custDataLst>
          </p:nvPr>
        </p:nvGraphicFramePr>
        <p:xfrm>
          <a:off x="381000" y="10052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8608060" y="1046480"/>
            <a:ext cx="526732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Frameless panel light  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Material:Aluminum+PMMA/PS/MS Cover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Input Voltage:AC85- 265V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Led Chip:2835SMD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Chip Brand :Epistar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IP Rating:IP44           CRI&gt;80           PF&gt;0.9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Color Temperature:3000K/4500K/6000K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Operating Temperature:-20℃ -50℃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Life Span：50000hours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Certificate：CE,ROHS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567180" y="241300"/>
            <a:ext cx="4102735" cy="4102735"/>
          </a:xfrm>
          <a:prstGeom prst="ellipse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-5080" y="14605"/>
            <a:ext cx="249428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4400" b="1">
                <a:gradFill>
                  <a:gsLst>
                    <a:gs pos="0">
                      <a:srgbClr val="F85208"/>
                    </a:gs>
                    <a:gs pos="50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IWL06</a:t>
            </a:r>
            <a:endParaRPr lang="en-US" altLang="zh-CN" sz="4400" b="1">
              <a:gradFill>
                <a:gsLst>
                  <a:gs pos="0">
                    <a:srgbClr val="F85208"/>
                  </a:gs>
                  <a:gs pos="50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635"/>
            <a:ext cx="14399895" cy="7200265"/>
          </a:xfrm>
          <a:prstGeom prst="rect">
            <a:avLst/>
          </a:prstGeom>
          <a:solidFill>
            <a:srgbClr val="F4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endParaRPr lang="zh-CN" altLang="en-US"/>
          </a:p>
        </p:txBody>
      </p:sp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0" y="9671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/>
          <p:nvPr>
            <p:custDataLst>
              <p:tags r:id="rId2"/>
            </p:custDataLst>
          </p:nvPr>
        </p:nvGraphicFramePr>
        <p:xfrm>
          <a:off x="127000" y="9798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/>
          <p:nvPr>
            <p:custDataLst>
              <p:tags r:id="rId3"/>
            </p:custDataLst>
          </p:nvPr>
        </p:nvGraphicFramePr>
        <p:xfrm>
          <a:off x="254000" y="9925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表格 8"/>
          <p:cNvGraphicFramePr/>
          <p:nvPr>
            <p:custDataLst>
              <p:tags r:id="rId4"/>
            </p:custDataLst>
          </p:nvPr>
        </p:nvGraphicFramePr>
        <p:xfrm>
          <a:off x="0" y="4596765"/>
          <a:ext cx="14401800" cy="260286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57400"/>
                <a:gridCol w="2057400"/>
                <a:gridCol w="2057400"/>
                <a:gridCol w="2057400"/>
                <a:gridCol w="2057400"/>
                <a:gridCol w="2057400"/>
                <a:gridCol w="2057400"/>
              </a:tblGrid>
              <a:tr h="904240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Item Number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Wattage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Shell Material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Led Chip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Beam Angle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Luminous Flux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Length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</a:tr>
              <a:tr h="283210">
                <a:tc rowSpan="6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IWL07</a:t>
                      </a:r>
                      <a:endParaRPr lang="en-US" sz="16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12W </a:t>
                      </a:r>
                      <a:endParaRPr 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rowSpan="6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Aluminum</a:t>
                      </a:r>
                      <a:endParaRPr 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rowSpan="6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2835SMD</a:t>
                      </a:r>
                      <a:endParaRPr 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rowSpan="6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90°</a:t>
                      </a:r>
                      <a:endParaRPr 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rowSpan="6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80-100LM/W</a:t>
                      </a:r>
                      <a:endParaRPr 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40CM</a:t>
                      </a:r>
                      <a:endParaRPr 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283210">
                <a:tc vMerge="1">
                  <a:tcPr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14W</a:t>
                      </a:r>
                      <a:endParaRPr 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60CM</a:t>
                      </a:r>
                      <a:endParaRPr 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282575">
                <a:tc vMerge="1">
                  <a:tcPr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16W</a:t>
                      </a:r>
                      <a:endParaRPr 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80CM</a:t>
                      </a:r>
                      <a:endParaRPr 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283210">
                <a:tc vMerge="1">
                  <a:tcPr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20W</a:t>
                      </a:r>
                      <a:endParaRPr 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100CM</a:t>
                      </a:r>
                      <a:endParaRPr 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283210">
                <a:tc vMerge="1">
                  <a:tcPr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120CM</a:t>
                      </a:r>
                      <a:endParaRPr 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283210">
                <a:tc vMerge="1">
                  <a:tcPr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30W</a:t>
                      </a:r>
                      <a:endParaRPr 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150CM</a:t>
                      </a:r>
                      <a:endParaRPr 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</a:tbl>
          </a:graphicData>
        </a:graphic>
      </p:graphicFrame>
      <p:graphicFrame>
        <p:nvGraphicFramePr>
          <p:cNvPr id="11" name="表格 10"/>
          <p:cNvGraphicFramePr/>
          <p:nvPr>
            <p:custDataLst>
              <p:tags r:id="rId5"/>
            </p:custDataLst>
          </p:nvPr>
        </p:nvGraphicFramePr>
        <p:xfrm>
          <a:off x="381000" y="10052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8608060" y="1046480"/>
            <a:ext cx="52673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Modern wall light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Input Voltage:AC85-265V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Led Chip:2835SMD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IP Rating:IP65     CRI&gt;80        PF&gt;0.9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Color Temperature:3000K/4500K/6000K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Operating Temperature:-25℃ ~50℃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Life Span:50000hours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Certificate:CE ROHS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567180" y="241300"/>
            <a:ext cx="4102735" cy="4102735"/>
          </a:xfrm>
          <a:prstGeom prst="ellipse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-5080" y="14605"/>
            <a:ext cx="249428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4400" b="1">
                <a:gradFill>
                  <a:gsLst>
                    <a:gs pos="0">
                      <a:srgbClr val="F85208"/>
                    </a:gs>
                    <a:gs pos="50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IWL07</a:t>
            </a:r>
            <a:endParaRPr lang="en-US" altLang="zh-CN" sz="4400" b="1">
              <a:gradFill>
                <a:gsLst>
                  <a:gs pos="0">
                    <a:srgbClr val="F85208"/>
                  </a:gs>
                  <a:gs pos="50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635"/>
            <a:ext cx="14399895" cy="7200265"/>
          </a:xfrm>
          <a:prstGeom prst="rect">
            <a:avLst/>
          </a:prstGeom>
          <a:solidFill>
            <a:srgbClr val="F4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endParaRPr lang="zh-CN" altLang="en-US"/>
          </a:p>
        </p:txBody>
      </p:sp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0" y="9671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/>
          <p:nvPr>
            <p:custDataLst>
              <p:tags r:id="rId2"/>
            </p:custDataLst>
          </p:nvPr>
        </p:nvGraphicFramePr>
        <p:xfrm>
          <a:off x="127000" y="9798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/>
          <p:nvPr>
            <p:custDataLst>
              <p:tags r:id="rId3"/>
            </p:custDataLst>
          </p:nvPr>
        </p:nvGraphicFramePr>
        <p:xfrm>
          <a:off x="254000" y="9925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表格 8"/>
          <p:cNvGraphicFramePr/>
          <p:nvPr>
            <p:custDataLst>
              <p:tags r:id="rId4"/>
            </p:custDataLst>
          </p:nvPr>
        </p:nvGraphicFramePr>
        <p:xfrm>
          <a:off x="0" y="4596765"/>
          <a:ext cx="14401800" cy="260286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57400"/>
                <a:gridCol w="2057400"/>
                <a:gridCol w="2057400"/>
                <a:gridCol w="2057400"/>
                <a:gridCol w="2057400"/>
                <a:gridCol w="2057400"/>
                <a:gridCol w="2057400"/>
              </a:tblGrid>
              <a:tr h="1063625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Item Number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Wattage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Shell Material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Led Chip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Beam Angle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Luminous Flux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Size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</a:tr>
              <a:tr h="307340">
                <a:tc rowSpan="5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IWL08</a:t>
                      </a:r>
                      <a:endParaRPr lang="en-US" sz="16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15W</a:t>
                      </a:r>
                      <a:endParaRPr 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rowSpan="5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Aluminum</a:t>
                      </a:r>
                      <a:endParaRPr 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rowSpan="5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2835SMD</a:t>
                      </a:r>
                      <a:endParaRPr 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rowSpan="5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90°</a:t>
                      </a:r>
                      <a:endParaRPr 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rowSpan="5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80-100LM/W</a:t>
                      </a:r>
                      <a:endParaRPr 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Φ 240</a:t>
                      </a:r>
                      <a:endParaRPr 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307340">
                <a:tc vMerge="1">
                  <a:tcPr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Φ 500</a:t>
                      </a:r>
                      <a:endParaRPr 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307340">
                <a:tc vMerge="1">
                  <a:tcPr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28W</a:t>
                      </a:r>
                      <a:endParaRPr 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Φ600</a:t>
                      </a:r>
                      <a:endParaRPr 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307340">
                <a:tc vMerge="1">
                  <a:tcPr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38W</a:t>
                      </a:r>
                      <a:endParaRPr 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Φ 800</a:t>
                      </a:r>
                      <a:endParaRPr 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309880">
                <a:tc vMerge="1">
                  <a:tcPr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47W</a:t>
                      </a:r>
                      <a:endParaRPr 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Φ 1000</a:t>
                      </a:r>
                      <a:endParaRPr 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</a:tbl>
          </a:graphicData>
        </a:graphic>
      </p:graphicFrame>
      <p:graphicFrame>
        <p:nvGraphicFramePr>
          <p:cNvPr id="11" name="表格 10"/>
          <p:cNvGraphicFramePr/>
          <p:nvPr>
            <p:custDataLst>
              <p:tags r:id="rId5"/>
            </p:custDataLst>
          </p:nvPr>
        </p:nvGraphicFramePr>
        <p:xfrm>
          <a:off x="381000" y="10052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8608060" y="1046480"/>
            <a:ext cx="52673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Modern wall light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Input Voltage:AC85-265V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Led Chip:2835SMD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IP Rating:IP65     CRI&gt;80        PF&gt;0.9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Color Temperature:3000K/4500K/6000K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Operating Temperature:-25℃ ~50℃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Life Span:50000hours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Certificate:CE ROHS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567180" y="241300"/>
            <a:ext cx="4102735" cy="4102735"/>
          </a:xfrm>
          <a:prstGeom prst="ellipse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-5080" y="14605"/>
            <a:ext cx="249428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4400" b="1">
                <a:gradFill>
                  <a:gsLst>
                    <a:gs pos="0">
                      <a:srgbClr val="F85208"/>
                    </a:gs>
                    <a:gs pos="50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IWL08</a:t>
            </a:r>
            <a:endParaRPr lang="en-US" altLang="zh-CN" sz="4400" b="1">
              <a:gradFill>
                <a:gsLst>
                  <a:gs pos="0">
                    <a:srgbClr val="F85208"/>
                  </a:gs>
                  <a:gs pos="50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635"/>
            <a:ext cx="14399895" cy="7200265"/>
          </a:xfrm>
          <a:prstGeom prst="rect">
            <a:avLst/>
          </a:prstGeom>
          <a:solidFill>
            <a:srgbClr val="F4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endParaRPr lang="zh-CN" altLang="en-US"/>
          </a:p>
        </p:txBody>
      </p:sp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0" y="9671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/>
          <p:nvPr>
            <p:custDataLst>
              <p:tags r:id="rId2"/>
            </p:custDataLst>
          </p:nvPr>
        </p:nvGraphicFramePr>
        <p:xfrm>
          <a:off x="127000" y="9798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/>
          <p:nvPr>
            <p:custDataLst>
              <p:tags r:id="rId3"/>
            </p:custDataLst>
          </p:nvPr>
        </p:nvGraphicFramePr>
        <p:xfrm>
          <a:off x="254000" y="9925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表格 8"/>
          <p:cNvGraphicFramePr/>
          <p:nvPr>
            <p:custDataLst>
              <p:tags r:id="rId4"/>
            </p:custDataLst>
          </p:nvPr>
        </p:nvGraphicFramePr>
        <p:xfrm>
          <a:off x="0" y="5460365"/>
          <a:ext cx="14401800" cy="17246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57400"/>
                <a:gridCol w="2057400"/>
                <a:gridCol w="2057400"/>
                <a:gridCol w="2057400"/>
                <a:gridCol w="2057400"/>
                <a:gridCol w="2057400"/>
                <a:gridCol w="2057400"/>
              </a:tblGrid>
              <a:tr h="1337310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Item Number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Wattage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Shell Material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Led Chip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Beam Angle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Luminous Flux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Warranty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</a:tr>
              <a:tr h="387350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IWL09</a:t>
                      </a:r>
                      <a:endParaRPr lang="en-US" sz="16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5W</a:t>
                      </a:r>
                      <a:endParaRPr 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Aluminum</a:t>
                      </a:r>
                      <a:endParaRPr 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2835SMD</a:t>
                      </a:r>
                      <a:endParaRPr 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90°</a:t>
                      </a:r>
                      <a:endParaRPr 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80-100LM/W</a:t>
                      </a:r>
                      <a:endParaRPr 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2-Years</a:t>
                      </a:r>
                      <a:endParaRPr 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</a:tbl>
          </a:graphicData>
        </a:graphic>
      </p:graphicFrame>
      <p:graphicFrame>
        <p:nvGraphicFramePr>
          <p:cNvPr id="11" name="表格 10"/>
          <p:cNvGraphicFramePr/>
          <p:nvPr>
            <p:custDataLst>
              <p:tags r:id="rId5"/>
            </p:custDataLst>
          </p:nvPr>
        </p:nvGraphicFramePr>
        <p:xfrm>
          <a:off x="381000" y="10052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8608060" y="1046480"/>
            <a:ext cx="52673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Modern wall light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Input Voltage:AC85-265V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Led Chip:2835SMD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IP Rating:IP65     CRI&gt;80        PF&gt;0.9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Color Temperature:3000K/4500K/6000K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Operating Temperature:-25℃ ~50℃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Life Span:50000hours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Certificate:CE ROHS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567180" y="241300"/>
            <a:ext cx="4102735" cy="4102735"/>
          </a:xfrm>
          <a:prstGeom prst="ellipse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-5080" y="14605"/>
            <a:ext cx="249428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4400" b="1">
                <a:gradFill>
                  <a:gsLst>
                    <a:gs pos="0">
                      <a:srgbClr val="F85208"/>
                    </a:gs>
                    <a:gs pos="50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IWL09</a:t>
            </a:r>
            <a:endParaRPr lang="en-US" altLang="zh-CN" sz="4400" b="1">
              <a:gradFill>
                <a:gsLst>
                  <a:gs pos="0">
                    <a:srgbClr val="F85208"/>
                  </a:gs>
                  <a:gs pos="50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635"/>
            <a:ext cx="14399895" cy="7200265"/>
          </a:xfrm>
          <a:prstGeom prst="rect">
            <a:avLst/>
          </a:prstGeom>
          <a:solidFill>
            <a:srgbClr val="F4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endParaRPr lang="zh-CN" altLang="en-US"/>
          </a:p>
        </p:txBody>
      </p:sp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0" y="9671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/>
          <p:nvPr>
            <p:custDataLst>
              <p:tags r:id="rId2"/>
            </p:custDataLst>
          </p:nvPr>
        </p:nvGraphicFramePr>
        <p:xfrm>
          <a:off x="127000" y="9798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/>
          <p:nvPr>
            <p:custDataLst>
              <p:tags r:id="rId3"/>
            </p:custDataLst>
          </p:nvPr>
        </p:nvGraphicFramePr>
        <p:xfrm>
          <a:off x="254000" y="9925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表格 8"/>
          <p:cNvGraphicFramePr/>
          <p:nvPr>
            <p:custDataLst>
              <p:tags r:id="rId4"/>
            </p:custDataLst>
          </p:nvPr>
        </p:nvGraphicFramePr>
        <p:xfrm>
          <a:off x="0" y="5287645"/>
          <a:ext cx="14401800" cy="260286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57400"/>
                <a:gridCol w="2057400"/>
                <a:gridCol w="2057400"/>
                <a:gridCol w="2057400"/>
                <a:gridCol w="2057400"/>
                <a:gridCol w="2057400"/>
                <a:gridCol w="2057400"/>
              </a:tblGrid>
              <a:tr h="1205230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Item Number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Wattage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Shell Material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Led Chip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Beam Angle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Luminous Flux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Warranty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</a:tr>
              <a:tr h="697865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IWL10</a:t>
                      </a:r>
                      <a:endParaRPr lang="en-US" sz="16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1-heads</a:t>
                      </a:r>
                      <a:endParaRPr 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Iron+Cloth</a:t>
                      </a:r>
                      <a:endParaRPr 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2835SMD</a:t>
                      </a:r>
                      <a:endParaRPr 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90°</a:t>
                      </a:r>
                      <a:endParaRPr 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80-100LM/W</a:t>
                      </a:r>
                      <a:endParaRPr 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2-Years</a:t>
                      </a:r>
                      <a:endParaRPr 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</a:tbl>
          </a:graphicData>
        </a:graphic>
      </p:graphicFrame>
      <p:graphicFrame>
        <p:nvGraphicFramePr>
          <p:cNvPr id="11" name="表格 10"/>
          <p:cNvGraphicFramePr/>
          <p:nvPr>
            <p:custDataLst>
              <p:tags r:id="rId5"/>
            </p:custDataLst>
          </p:nvPr>
        </p:nvGraphicFramePr>
        <p:xfrm>
          <a:off x="381000" y="10052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8608060" y="1046480"/>
            <a:ext cx="52673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Modern wall light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Input Voltage:AC85-265V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Led Chip:2835SMD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IP Rating:IP65     CRI&gt;80        PF&gt;0.9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Color Temperature:3000K/4500K/6000K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Operating Temperature:-25℃ ~50℃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Life Span:50000hours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Certificate:CE ROHS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567180" y="241300"/>
            <a:ext cx="4102735" cy="4102735"/>
          </a:xfrm>
          <a:prstGeom prst="ellipse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-5080" y="14605"/>
            <a:ext cx="249428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4400" b="1">
                <a:gradFill>
                  <a:gsLst>
                    <a:gs pos="0">
                      <a:srgbClr val="F85208"/>
                    </a:gs>
                    <a:gs pos="50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IWL10</a:t>
            </a:r>
            <a:endParaRPr lang="en-US" altLang="zh-CN" sz="4400" b="1">
              <a:gradFill>
                <a:gsLst>
                  <a:gs pos="0">
                    <a:srgbClr val="F85208"/>
                  </a:gs>
                  <a:gs pos="50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635"/>
            <a:ext cx="14399895" cy="7200265"/>
          </a:xfrm>
          <a:prstGeom prst="rect">
            <a:avLst/>
          </a:prstGeom>
          <a:solidFill>
            <a:srgbClr val="F4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endParaRPr lang="zh-CN" altLang="en-US"/>
          </a:p>
        </p:txBody>
      </p:sp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0" y="9671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/>
          <p:nvPr>
            <p:custDataLst>
              <p:tags r:id="rId2"/>
            </p:custDataLst>
          </p:nvPr>
        </p:nvGraphicFramePr>
        <p:xfrm>
          <a:off x="127000" y="9798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/>
          <p:nvPr>
            <p:custDataLst>
              <p:tags r:id="rId3"/>
            </p:custDataLst>
          </p:nvPr>
        </p:nvGraphicFramePr>
        <p:xfrm>
          <a:off x="254000" y="9925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表格 8"/>
          <p:cNvGraphicFramePr/>
          <p:nvPr>
            <p:custDataLst>
              <p:tags r:id="rId4"/>
            </p:custDataLst>
          </p:nvPr>
        </p:nvGraphicFramePr>
        <p:xfrm>
          <a:off x="0" y="5406390"/>
          <a:ext cx="14401800" cy="17805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57400"/>
                <a:gridCol w="2057400"/>
                <a:gridCol w="2057400"/>
                <a:gridCol w="2057400"/>
                <a:gridCol w="2057400"/>
                <a:gridCol w="2057400"/>
                <a:gridCol w="2057400"/>
              </a:tblGrid>
              <a:tr h="1380490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Item Number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Wattage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Shell Material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Lamp holder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Beam Angle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Luminous Flux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Warranty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</a:tr>
              <a:tr h="40005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/>
                        <a:t>IWL11</a:t>
                      </a:r>
                      <a:endParaRPr lang="en-US" sz="16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Depend on bulb</a:t>
                      </a:r>
                      <a:endParaRPr 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Iron+wood+glass</a:t>
                      </a:r>
                      <a:endParaRPr 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E26/E27</a:t>
                      </a:r>
                      <a:endParaRPr 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90°</a:t>
                      </a:r>
                      <a:endParaRPr 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80-100LM/W</a:t>
                      </a:r>
                      <a:endParaRPr 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 years</a:t>
                      </a:r>
                      <a:endParaRPr 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</a:tbl>
          </a:graphicData>
        </a:graphic>
      </p:graphicFrame>
      <p:graphicFrame>
        <p:nvGraphicFramePr>
          <p:cNvPr id="11" name="表格 10"/>
          <p:cNvGraphicFramePr/>
          <p:nvPr>
            <p:custDataLst>
              <p:tags r:id="rId5"/>
            </p:custDataLst>
          </p:nvPr>
        </p:nvGraphicFramePr>
        <p:xfrm>
          <a:off x="381000" y="10052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8608060" y="1046480"/>
            <a:ext cx="52673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Modern wall light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Input Voltage:AC85-265V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Led Chip:2835SMD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IP Rating:IP65     CRI&gt;80        PF&gt;0.9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Color Temperature:3000K/4500K/6000K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Operating Temperature:-25℃ ~50℃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Life Span:50000hours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Certificate:CE ROHS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567180" y="241300"/>
            <a:ext cx="4102735" cy="4102735"/>
          </a:xfrm>
          <a:prstGeom prst="ellipse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-5080" y="14605"/>
            <a:ext cx="249428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4400" b="1">
                <a:gradFill>
                  <a:gsLst>
                    <a:gs pos="0">
                      <a:srgbClr val="F85208"/>
                    </a:gs>
                    <a:gs pos="50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IWL11</a:t>
            </a:r>
            <a:endParaRPr lang="en-US" altLang="zh-CN" sz="4400" b="1">
              <a:gradFill>
                <a:gsLst>
                  <a:gs pos="0">
                    <a:srgbClr val="F85208"/>
                  </a:gs>
                  <a:gs pos="50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635"/>
            <a:ext cx="14399895" cy="7200265"/>
          </a:xfrm>
          <a:prstGeom prst="rect">
            <a:avLst/>
          </a:prstGeom>
          <a:solidFill>
            <a:srgbClr val="F4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endParaRPr lang="zh-CN" altLang="en-US"/>
          </a:p>
        </p:txBody>
      </p:sp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0" y="9671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/>
          <p:nvPr>
            <p:custDataLst>
              <p:tags r:id="rId2"/>
            </p:custDataLst>
          </p:nvPr>
        </p:nvGraphicFramePr>
        <p:xfrm>
          <a:off x="127000" y="9798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/>
          <p:nvPr>
            <p:custDataLst>
              <p:tags r:id="rId3"/>
            </p:custDataLst>
          </p:nvPr>
        </p:nvGraphicFramePr>
        <p:xfrm>
          <a:off x="254000" y="9925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表格 8"/>
          <p:cNvGraphicFramePr/>
          <p:nvPr>
            <p:custDataLst>
              <p:tags r:id="rId4"/>
            </p:custDataLst>
          </p:nvPr>
        </p:nvGraphicFramePr>
        <p:xfrm>
          <a:off x="0" y="5363210"/>
          <a:ext cx="14401800" cy="18262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57400"/>
                <a:gridCol w="2057400"/>
                <a:gridCol w="2057400"/>
                <a:gridCol w="2057400"/>
                <a:gridCol w="2057400"/>
                <a:gridCol w="2057400"/>
                <a:gridCol w="2057400"/>
              </a:tblGrid>
              <a:tr h="1416050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Item Number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Wattage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Shell Material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Lamp holder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Beam Angle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Luminous Flux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Warranty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</a:tr>
              <a:tr h="410210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IWL12</a:t>
                      </a:r>
                      <a:endParaRPr lang="en-US" sz="16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Depend on bulb</a:t>
                      </a:r>
                      <a:endParaRPr 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Iron+wood+glass</a:t>
                      </a:r>
                      <a:endParaRPr 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E26/E27</a:t>
                      </a:r>
                      <a:endParaRPr 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90°</a:t>
                      </a:r>
                      <a:endParaRPr 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80-100LM/W</a:t>
                      </a:r>
                      <a:endParaRPr 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 years</a:t>
                      </a:r>
                      <a:endParaRPr 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</a:tbl>
          </a:graphicData>
        </a:graphic>
      </p:graphicFrame>
      <p:graphicFrame>
        <p:nvGraphicFramePr>
          <p:cNvPr id="11" name="表格 10"/>
          <p:cNvGraphicFramePr/>
          <p:nvPr>
            <p:custDataLst>
              <p:tags r:id="rId5"/>
            </p:custDataLst>
          </p:nvPr>
        </p:nvGraphicFramePr>
        <p:xfrm>
          <a:off x="381000" y="10052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8608060" y="1046480"/>
            <a:ext cx="52673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Modern wall light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Input Voltage:AC85-265V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Led Chip:2835SMD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IP Rating:IP65     CRI&gt;80        PF&gt;0.9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Color Temperature:3000K/4500K/6000K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Operating Temperature:-25℃ ~50℃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Life Span:50000hours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Certificate:CE ROHS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567180" y="241300"/>
            <a:ext cx="4102735" cy="4102735"/>
          </a:xfrm>
          <a:prstGeom prst="ellipse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-5080" y="14605"/>
            <a:ext cx="249428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4400" b="1">
                <a:gradFill>
                  <a:gsLst>
                    <a:gs pos="0">
                      <a:srgbClr val="F85208"/>
                    </a:gs>
                    <a:gs pos="50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IWL12</a:t>
            </a:r>
            <a:endParaRPr lang="en-US" altLang="zh-CN" sz="4400" b="1">
              <a:gradFill>
                <a:gsLst>
                  <a:gs pos="0">
                    <a:srgbClr val="F85208"/>
                  </a:gs>
                  <a:gs pos="50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635"/>
            <a:ext cx="14399895" cy="7200265"/>
          </a:xfrm>
          <a:prstGeom prst="rect">
            <a:avLst/>
          </a:prstGeom>
          <a:solidFill>
            <a:srgbClr val="F4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endParaRPr lang="zh-CN" altLang="en-US"/>
          </a:p>
        </p:txBody>
      </p:sp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0" y="9671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/>
          <p:nvPr>
            <p:custDataLst>
              <p:tags r:id="rId2"/>
            </p:custDataLst>
          </p:nvPr>
        </p:nvGraphicFramePr>
        <p:xfrm>
          <a:off x="127000" y="9798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/>
          <p:nvPr>
            <p:custDataLst>
              <p:tags r:id="rId3"/>
            </p:custDataLst>
          </p:nvPr>
        </p:nvGraphicFramePr>
        <p:xfrm>
          <a:off x="254000" y="9925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表格 8"/>
          <p:cNvGraphicFramePr/>
          <p:nvPr>
            <p:custDataLst>
              <p:tags r:id="rId4"/>
            </p:custDataLst>
          </p:nvPr>
        </p:nvGraphicFramePr>
        <p:xfrm>
          <a:off x="0" y="5494655"/>
          <a:ext cx="14401800" cy="170053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57400"/>
                <a:gridCol w="2057400"/>
                <a:gridCol w="2057400"/>
                <a:gridCol w="2057400"/>
                <a:gridCol w="2057400"/>
                <a:gridCol w="2057400"/>
                <a:gridCol w="2057400"/>
              </a:tblGrid>
              <a:tr h="1318260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Item Number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Wattage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Shell Material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Input Voltage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Beam Angle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Luminous Flux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Warranty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</a:tr>
              <a:tr h="382270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IWL13</a:t>
                      </a:r>
                      <a:endParaRPr lang="en-US" sz="16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Flame Retarding V0 Class ABS</a:t>
                      </a:r>
                      <a:endParaRPr 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endParaRPr 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DC24V</a:t>
                      </a:r>
                      <a:endParaRPr 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90°</a:t>
                      </a:r>
                      <a:endParaRPr 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80-100LM/W</a:t>
                      </a:r>
                      <a:endParaRPr 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 years</a:t>
                      </a:r>
                      <a:endParaRPr 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</a:tbl>
          </a:graphicData>
        </a:graphic>
      </p:graphicFrame>
      <p:graphicFrame>
        <p:nvGraphicFramePr>
          <p:cNvPr id="11" name="表格 10"/>
          <p:cNvGraphicFramePr/>
          <p:nvPr>
            <p:custDataLst>
              <p:tags r:id="rId5"/>
            </p:custDataLst>
          </p:nvPr>
        </p:nvGraphicFramePr>
        <p:xfrm>
          <a:off x="381000" y="10052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8608060" y="1046480"/>
            <a:ext cx="52673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Modern wall light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Input Voltage:DC24V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Led Chip:2835SMD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IP Rating:IP65     CRI&gt;80        PF&gt;0.9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Color Temperature:3000K/4500K/6000K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Operating Temperature:-25℃ ~50℃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Life Span:50000hours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Certificate:CE ROHS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567180" y="241300"/>
            <a:ext cx="4102735" cy="4102735"/>
          </a:xfrm>
          <a:prstGeom prst="ellipse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-5080" y="14605"/>
            <a:ext cx="249428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4400" b="1">
                <a:gradFill>
                  <a:gsLst>
                    <a:gs pos="0">
                      <a:srgbClr val="F85208"/>
                    </a:gs>
                    <a:gs pos="50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IWL13</a:t>
            </a:r>
            <a:endParaRPr lang="en-US" altLang="zh-CN" sz="4400" b="1">
              <a:gradFill>
                <a:gsLst>
                  <a:gs pos="0">
                    <a:srgbClr val="F85208"/>
                  </a:gs>
                  <a:gs pos="50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635"/>
            <a:ext cx="14399895" cy="7200265"/>
          </a:xfrm>
          <a:prstGeom prst="rect">
            <a:avLst/>
          </a:prstGeom>
          <a:solidFill>
            <a:srgbClr val="F4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endParaRPr lang="zh-CN" altLang="en-US"/>
          </a:p>
        </p:txBody>
      </p:sp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0" y="9671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/>
          <p:nvPr>
            <p:custDataLst>
              <p:tags r:id="rId2"/>
            </p:custDataLst>
          </p:nvPr>
        </p:nvGraphicFramePr>
        <p:xfrm>
          <a:off x="127000" y="9798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/>
          <p:nvPr>
            <p:custDataLst>
              <p:tags r:id="rId3"/>
            </p:custDataLst>
          </p:nvPr>
        </p:nvGraphicFramePr>
        <p:xfrm>
          <a:off x="254000" y="9925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表格 8"/>
          <p:cNvGraphicFramePr/>
          <p:nvPr>
            <p:custDataLst>
              <p:tags r:id="rId4"/>
            </p:custDataLst>
          </p:nvPr>
        </p:nvGraphicFramePr>
        <p:xfrm>
          <a:off x="0" y="5588635"/>
          <a:ext cx="14401800" cy="159956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57400"/>
                <a:gridCol w="2057400"/>
                <a:gridCol w="2057400"/>
                <a:gridCol w="2057400"/>
                <a:gridCol w="2057400"/>
                <a:gridCol w="2057400"/>
                <a:gridCol w="2057400"/>
              </a:tblGrid>
              <a:tr h="1240155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Item Number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Wattage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Shell Material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Input Voltage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Beam Angle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Luminous Flux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Warranty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</a:tr>
              <a:tr h="359410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IWL15</a:t>
                      </a:r>
                      <a:endParaRPr lang="en-US" sz="16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6W</a:t>
                      </a:r>
                      <a:endParaRPr 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Aluminum</a:t>
                      </a:r>
                      <a:endParaRPr 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endParaRPr 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AC85-265V</a:t>
                      </a:r>
                      <a:endParaRPr 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90°</a:t>
                      </a:r>
                      <a:endParaRPr 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80-100LM/W</a:t>
                      </a:r>
                      <a:endParaRPr 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 years</a:t>
                      </a:r>
                      <a:endParaRPr 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</a:tbl>
          </a:graphicData>
        </a:graphic>
      </p:graphicFrame>
      <p:graphicFrame>
        <p:nvGraphicFramePr>
          <p:cNvPr id="11" name="表格 10"/>
          <p:cNvGraphicFramePr/>
          <p:nvPr>
            <p:custDataLst>
              <p:tags r:id="rId5"/>
            </p:custDataLst>
          </p:nvPr>
        </p:nvGraphicFramePr>
        <p:xfrm>
          <a:off x="381000" y="10052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8608060" y="1046480"/>
            <a:ext cx="52673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Modern wall light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Input Voltage:AC85-265V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Led Chip:2835SMD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IP Rating:IP65     CRI&gt;80        PF&gt;0.9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Color Temperature:3000K/4500K/6000K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Operating Temperature:-25℃ ~50℃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Life Span:50000hours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Certificate:CE ROHS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567180" y="241300"/>
            <a:ext cx="4102735" cy="4102735"/>
          </a:xfrm>
          <a:prstGeom prst="ellipse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-5080" y="14605"/>
            <a:ext cx="249428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4400" b="1">
                <a:gradFill>
                  <a:gsLst>
                    <a:gs pos="0">
                      <a:srgbClr val="F85208"/>
                    </a:gs>
                    <a:gs pos="50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IWL15</a:t>
            </a:r>
            <a:endParaRPr lang="en-US" altLang="zh-CN" sz="4400" b="1">
              <a:gradFill>
                <a:gsLst>
                  <a:gs pos="0">
                    <a:srgbClr val="F85208"/>
                  </a:gs>
                  <a:gs pos="50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635"/>
            <a:ext cx="14399895" cy="7200265"/>
          </a:xfrm>
          <a:prstGeom prst="rect">
            <a:avLst/>
          </a:prstGeom>
          <a:solidFill>
            <a:srgbClr val="F4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endParaRPr lang="zh-CN" altLang="en-US"/>
          </a:p>
        </p:txBody>
      </p:sp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0" y="9671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/>
          <p:nvPr>
            <p:custDataLst>
              <p:tags r:id="rId2"/>
            </p:custDataLst>
          </p:nvPr>
        </p:nvGraphicFramePr>
        <p:xfrm>
          <a:off x="127000" y="9798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/>
          <p:nvPr>
            <p:custDataLst>
              <p:tags r:id="rId3"/>
            </p:custDataLst>
          </p:nvPr>
        </p:nvGraphicFramePr>
        <p:xfrm>
          <a:off x="254000" y="9925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表格 8"/>
          <p:cNvGraphicFramePr/>
          <p:nvPr>
            <p:custDataLst>
              <p:tags r:id="rId4"/>
            </p:custDataLst>
          </p:nvPr>
        </p:nvGraphicFramePr>
        <p:xfrm>
          <a:off x="0" y="4596765"/>
          <a:ext cx="14401800" cy="260286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57400"/>
                <a:gridCol w="2057400"/>
                <a:gridCol w="2057400"/>
                <a:gridCol w="2057400"/>
                <a:gridCol w="2057400"/>
                <a:gridCol w="2057400"/>
                <a:gridCol w="2057400"/>
              </a:tblGrid>
              <a:tr h="1205230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Item NO.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Single and double head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Wattage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Shell Material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Luminous Flux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 Luminous Flux Warranty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SIZE(COVER)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</a:tr>
              <a:tr h="349250">
                <a:tc rowSpan="4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OWL01</a:t>
                      </a:r>
                      <a:endParaRPr lang="en-US" sz="16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single head 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rowSpan="4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Aluminum</a:t>
                      </a:r>
                      <a:endParaRPr 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rowSpan="4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90-100LM/W</a:t>
                      </a:r>
                      <a:endParaRPr 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rgbClr val="FCEDEB"/>
                    </a:solidFill>
                  </a:tcPr>
                </a:tc>
                <a:tc rowSpan="4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2-years</a:t>
                      </a:r>
                      <a:endParaRPr 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25*15*165mm</a:t>
                      </a:r>
                      <a:endParaRPr 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348615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single head</a:t>
                      </a:r>
                      <a:endParaRPr 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5w</a:t>
                      </a:r>
                      <a:endParaRPr 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50*50*270mm</a:t>
                      </a:r>
                      <a:endParaRPr 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348615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double head</a:t>
                      </a:r>
                      <a:endParaRPr 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3w</a:t>
                      </a:r>
                      <a:endParaRPr 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25*25*270mm</a:t>
                      </a:r>
                      <a:endParaRPr 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351155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double head</a:t>
                      </a:r>
                      <a:endParaRPr 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50*50*300mm</a:t>
                      </a:r>
                      <a:endParaRPr 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</a:tbl>
          </a:graphicData>
        </a:graphic>
      </p:graphicFrame>
      <p:graphicFrame>
        <p:nvGraphicFramePr>
          <p:cNvPr id="11" name="表格 10"/>
          <p:cNvGraphicFramePr/>
          <p:nvPr>
            <p:custDataLst>
              <p:tags r:id="rId5"/>
            </p:custDataLst>
          </p:nvPr>
        </p:nvGraphicFramePr>
        <p:xfrm>
          <a:off x="381000" y="10052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8608060" y="1046480"/>
            <a:ext cx="526732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Voltage:AC85-265V/50-60 Hz IP Rating: IP65 CRI &gt; 80 PF&gt;0.90 Life Span: 50000Hours Working color: black and white Operating temperature: -25-50° Color temperature: 3000K/4000K/6000K Certification: CE ROHS CB FCC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567180" y="241300"/>
            <a:ext cx="4102735" cy="4102735"/>
          </a:xfrm>
          <a:prstGeom prst="ellipse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-5080" y="14605"/>
            <a:ext cx="249428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4400" b="1">
                <a:gradFill>
                  <a:gsLst>
                    <a:gs pos="0">
                      <a:srgbClr val="F85208"/>
                    </a:gs>
                    <a:gs pos="50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OIWL01</a:t>
            </a:r>
            <a:endParaRPr lang="en-US" altLang="zh-CN" sz="4400" b="1">
              <a:gradFill>
                <a:gsLst>
                  <a:gs pos="0">
                    <a:srgbClr val="F85208"/>
                  </a:gs>
                  <a:gs pos="50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635"/>
            <a:ext cx="14399895" cy="7200265"/>
          </a:xfrm>
          <a:prstGeom prst="rect">
            <a:avLst/>
          </a:prstGeom>
          <a:solidFill>
            <a:srgbClr val="F4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endParaRPr lang="zh-CN" altLang="en-US"/>
          </a:p>
        </p:txBody>
      </p:sp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0" y="9671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/>
          <p:nvPr>
            <p:custDataLst>
              <p:tags r:id="rId2"/>
            </p:custDataLst>
          </p:nvPr>
        </p:nvGraphicFramePr>
        <p:xfrm>
          <a:off x="127000" y="9798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/>
          <p:nvPr>
            <p:custDataLst>
              <p:tags r:id="rId3"/>
            </p:custDataLst>
          </p:nvPr>
        </p:nvGraphicFramePr>
        <p:xfrm>
          <a:off x="254000" y="9925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表格 8"/>
          <p:cNvGraphicFramePr/>
          <p:nvPr>
            <p:custDataLst>
              <p:tags r:id="rId4"/>
            </p:custDataLst>
          </p:nvPr>
        </p:nvGraphicFramePr>
        <p:xfrm>
          <a:off x="0" y="4879340"/>
          <a:ext cx="14401800" cy="232029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57400"/>
                <a:gridCol w="2057400"/>
                <a:gridCol w="2057400"/>
                <a:gridCol w="2057400"/>
                <a:gridCol w="2057400"/>
                <a:gridCol w="2057400"/>
                <a:gridCol w="2057400"/>
              </a:tblGrid>
              <a:tr h="1242060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Item Number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Design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Shell Material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Input Voltage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Beam Angle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Luminous Flux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Warranty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</a:tr>
              <a:tr h="360045">
                <a:tc rowSpan="3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IWL16</a:t>
                      </a:r>
                      <a:endParaRPr lang="en-US" sz="16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Shape 8</a:t>
                      </a:r>
                      <a:endParaRPr 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rowSpan="3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Aluminum</a:t>
                      </a:r>
                      <a:endParaRPr 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endParaRPr 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rowSpan="3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AC85-265V</a:t>
                      </a:r>
                      <a:endParaRPr 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rowSpan="3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rowSpan="3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80-100LM/W</a:t>
                      </a:r>
                      <a:endParaRPr 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rowSpan="3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 years</a:t>
                      </a:r>
                      <a:endParaRPr 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358775">
                <a:tc vMerge="1">
                  <a:tcPr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Wave</a:t>
                      </a:r>
                      <a:endParaRPr 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</a:tr>
              <a:tr h="359410">
                <a:tc vMerge="1">
                  <a:tcPr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Twist</a:t>
                      </a:r>
                      <a:endParaRPr 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</a:tr>
            </a:tbl>
          </a:graphicData>
        </a:graphic>
      </p:graphicFrame>
      <p:graphicFrame>
        <p:nvGraphicFramePr>
          <p:cNvPr id="11" name="表格 10"/>
          <p:cNvGraphicFramePr/>
          <p:nvPr>
            <p:custDataLst>
              <p:tags r:id="rId5"/>
            </p:custDataLst>
          </p:nvPr>
        </p:nvGraphicFramePr>
        <p:xfrm>
          <a:off x="381000" y="10052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8608060" y="1046480"/>
            <a:ext cx="52673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Modern wall light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Input Voltage:AC85-265V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Led Chip:2835SMD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IP Rating:IP65     CRI&gt;80        PF&gt;0.9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Color Temperature:3000K/4500K/6000K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Operating Temperature:-25℃ ~50℃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Life Span:50000hours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Certificate:CE ROHS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567180" y="241300"/>
            <a:ext cx="4102735" cy="4102735"/>
          </a:xfrm>
          <a:prstGeom prst="ellipse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-5080" y="14605"/>
            <a:ext cx="249428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4400" b="1">
                <a:gradFill>
                  <a:gsLst>
                    <a:gs pos="0">
                      <a:srgbClr val="F85208"/>
                    </a:gs>
                    <a:gs pos="50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IWL16</a:t>
            </a:r>
            <a:endParaRPr lang="en-US" altLang="zh-CN" sz="4400" b="1">
              <a:gradFill>
                <a:gsLst>
                  <a:gs pos="0">
                    <a:srgbClr val="F85208"/>
                  </a:gs>
                  <a:gs pos="50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635"/>
            <a:ext cx="14399895" cy="7200265"/>
          </a:xfrm>
          <a:prstGeom prst="rect">
            <a:avLst/>
          </a:prstGeom>
          <a:solidFill>
            <a:srgbClr val="F4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endParaRPr lang="zh-CN" altLang="en-US"/>
          </a:p>
        </p:txBody>
      </p:sp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0" y="9671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/>
          <p:nvPr>
            <p:custDataLst>
              <p:tags r:id="rId2"/>
            </p:custDataLst>
          </p:nvPr>
        </p:nvGraphicFramePr>
        <p:xfrm>
          <a:off x="127000" y="9798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/>
          <p:nvPr>
            <p:custDataLst>
              <p:tags r:id="rId3"/>
            </p:custDataLst>
          </p:nvPr>
        </p:nvGraphicFramePr>
        <p:xfrm>
          <a:off x="254000" y="9925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表格 8"/>
          <p:cNvGraphicFramePr/>
          <p:nvPr>
            <p:custDataLst>
              <p:tags r:id="rId4"/>
            </p:custDataLst>
          </p:nvPr>
        </p:nvGraphicFramePr>
        <p:xfrm>
          <a:off x="0" y="5654675"/>
          <a:ext cx="14401800" cy="154241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57400"/>
                <a:gridCol w="2057400"/>
                <a:gridCol w="2057400"/>
                <a:gridCol w="2057400"/>
                <a:gridCol w="2057400"/>
                <a:gridCol w="2057400"/>
                <a:gridCol w="2057400"/>
              </a:tblGrid>
              <a:tr h="997585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Item Number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Wattage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Shell Material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Lamp holder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Beam Angle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Luminous Flux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Warranty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</a:tr>
              <a:tr h="544830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IWL17</a:t>
                      </a:r>
                      <a:endParaRPr lang="en-US" sz="16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Depend on bulb</a:t>
                      </a:r>
                      <a:endParaRPr 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Iron+wood+glass</a:t>
                      </a:r>
                      <a:endParaRPr 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E26/E27</a:t>
                      </a:r>
                      <a:endParaRPr 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90°</a:t>
                      </a:r>
                      <a:endParaRPr 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80-100LM/W</a:t>
                      </a:r>
                      <a:endParaRPr 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 years</a:t>
                      </a:r>
                      <a:endParaRPr 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</a:tbl>
          </a:graphicData>
        </a:graphic>
      </p:graphicFrame>
      <p:graphicFrame>
        <p:nvGraphicFramePr>
          <p:cNvPr id="11" name="表格 10"/>
          <p:cNvGraphicFramePr/>
          <p:nvPr>
            <p:custDataLst>
              <p:tags r:id="rId5"/>
            </p:custDataLst>
          </p:nvPr>
        </p:nvGraphicFramePr>
        <p:xfrm>
          <a:off x="381000" y="10052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8608060" y="1046480"/>
            <a:ext cx="52673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Modern wall light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Input Voltage:AC85-265V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Led Chip:2835SMD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IP Rating:IP65     CRI&gt;80        PF&gt;0.9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Color Temperature:3000K/4500K/6000K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Operating Temperature:-25℃ ~50℃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Life Span:50000hours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Certificate:CE ROHS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567180" y="241300"/>
            <a:ext cx="4102735" cy="4102735"/>
          </a:xfrm>
          <a:prstGeom prst="ellipse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-5080" y="14605"/>
            <a:ext cx="249428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4400" b="1">
                <a:gradFill>
                  <a:gsLst>
                    <a:gs pos="0">
                      <a:srgbClr val="F85208"/>
                    </a:gs>
                    <a:gs pos="50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IWL17</a:t>
            </a:r>
            <a:endParaRPr lang="en-US" altLang="zh-CN" sz="4400" b="1">
              <a:gradFill>
                <a:gsLst>
                  <a:gs pos="0">
                    <a:srgbClr val="F85208"/>
                  </a:gs>
                  <a:gs pos="50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sym typeface="+mn-ea"/>
            </a:endParaRPr>
          </a:p>
        </p:txBody>
      </p:sp>
    </p:spTree>
    <p:custDataLst>
      <p:tags r:id="rId7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635"/>
            <a:ext cx="14399895" cy="7200265"/>
          </a:xfrm>
          <a:prstGeom prst="rect">
            <a:avLst/>
          </a:prstGeom>
          <a:solidFill>
            <a:srgbClr val="F4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endParaRPr lang="zh-CN" altLang="en-US"/>
          </a:p>
        </p:txBody>
      </p:sp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0" y="9671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/>
          <p:nvPr>
            <p:custDataLst>
              <p:tags r:id="rId2"/>
            </p:custDataLst>
          </p:nvPr>
        </p:nvGraphicFramePr>
        <p:xfrm>
          <a:off x="127000" y="9798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/>
          <p:nvPr>
            <p:custDataLst>
              <p:tags r:id="rId3"/>
            </p:custDataLst>
          </p:nvPr>
        </p:nvGraphicFramePr>
        <p:xfrm>
          <a:off x="254000" y="9925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表格 8"/>
          <p:cNvGraphicFramePr/>
          <p:nvPr>
            <p:custDataLst>
              <p:tags r:id="rId4"/>
            </p:custDataLst>
          </p:nvPr>
        </p:nvGraphicFramePr>
        <p:xfrm>
          <a:off x="0" y="5417185"/>
          <a:ext cx="14401800" cy="177609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57400"/>
                <a:gridCol w="2057400"/>
                <a:gridCol w="2057400"/>
                <a:gridCol w="2057400"/>
                <a:gridCol w="2057400"/>
                <a:gridCol w="2057400"/>
                <a:gridCol w="2057400"/>
              </a:tblGrid>
              <a:tr h="866775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Item Number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Wattage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Shell Material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Led Chip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Beam Angle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Luminous Flux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Warranty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</a:tr>
              <a:tr h="909320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IWL18</a:t>
                      </a:r>
                      <a:endParaRPr lang="en-US" sz="16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5W</a:t>
                      </a:r>
                      <a:endParaRPr 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Aluminum</a:t>
                      </a:r>
                      <a:endParaRPr 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2835SMD</a:t>
                      </a:r>
                      <a:endParaRPr 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90°</a:t>
                      </a:r>
                      <a:endParaRPr 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80-100LM/W</a:t>
                      </a:r>
                      <a:endParaRPr 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2-Years</a:t>
                      </a:r>
                      <a:endParaRPr 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</a:tbl>
          </a:graphicData>
        </a:graphic>
      </p:graphicFrame>
      <p:graphicFrame>
        <p:nvGraphicFramePr>
          <p:cNvPr id="11" name="表格 10"/>
          <p:cNvGraphicFramePr/>
          <p:nvPr>
            <p:custDataLst>
              <p:tags r:id="rId5"/>
            </p:custDataLst>
          </p:nvPr>
        </p:nvGraphicFramePr>
        <p:xfrm>
          <a:off x="381000" y="10052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8608060" y="1046480"/>
            <a:ext cx="52673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Modern wall light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Input Voltage:AC85-265V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Led Chip:2835SMD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IP Rating:IP65     CRI&gt;80        PF&gt;0.9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Color Temperature:3000K/4500K/6000K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Operating Temperature:-25℃ ~50℃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Life Span:50000hours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Certificate:CE ROHS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567180" y="241300"/>
            <a:ext cx="4102735" cy="4102735"/>
          </a:xfrm>
          <a:prstGeom prst="ellipse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-5080" y="14605"/>
            <a:ext cx="249428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4400" b="1">
                <a:gradFill>
                  <a:gsLst>
                    <a:gs pos="0">
                      <a:srgbClr val="F85208"/>
                    </a:gs>
                    <a:gs pos="50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IWL18</a:t>
            </a:r>
            <a:endParaRPr lang="en-US" altLang="zh-CN" sz="4400" b="1">
              <a:gradFill>
                <a:gsLst>
                  <a:gs pos="0">
                    <a:srgbClr val="F85208"/>
                  </a:gs>
                  <a:gs pos="50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635"/>
            <a:ext cx="14399895" cy="7200265"/>
          </a:xfrm>
          <a:prstGeom prst="rect">
            <a:avLst/>
          </a:prstGeom>
          <a:solidFill>
            <a:srgbClr val="F4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endParaRPr lang="zh-CN" altLang="en-US"/>
          </a:p>
        </p:txBody>
      </p:sp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0" y="9671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/>
          <p:nvPr>
            <p:custDataLst>
              <p:tags r:id="rId2"/>
            </p:custDataLst>
          </p:nvPr>
        </p:nvGraphicFramePr>
        <p:xfrm>
          <a:off x="127000" y="9798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/>
          <p:nvPr>
            <p:custDataLst>
              <p:tags r:id="rId3"/>
            </p:custDataLst>
          </p:nvPr>
        </p:nvGraphicFramePr>
        <p:xfrm>
          <a:off x="254000" y="9925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表格 8"/>
          <p:cNvGraphicFramePr/>
          <p:nvPr>
            <p:custDataLst>
              <p:tags r:id="rId4"/>
            </p:custDataLst>
          </p:nvPr>
        </p:nvGraphicFramePr>
        <p:xfrm>
          <a:off x="0" y="5600700"/>
          <a:ext cx="14401800" cy="158369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57400"/>
                <a:gridCol w="2057400"/>
                <a:gridCol w="2057400"/>
                <a:gridCol w="2057400"/>
                <a:gridCol w="2057400"/>
                <a:gridCol w="2057400"/>
                <a:gridCol w="2057400"/>
              </a:tblGrid>
              <a:tr h="998855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Item Number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Wattage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Shell Material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Led Chip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Beam Angle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Luminous Flux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Size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</a:tr>
              <a:tr h="584835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IWL19</a:t>
                      </a:r>
                      <a:endParaRPr lang="en-US" sz="16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5W</a:t>
                      </a:r>
                      <a:endParaRPr 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Hardware plating</a:t>
                      </a:r>
                      <a:endParaRPr 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2835SMD</a:t>
                      </a:r>
                      <a:endParaRPr 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90°</a:t>
                      </a:r>
                      <a:endParaRPr 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80-100LM/W</a:t>
                      </a:r>
                      <a:endParaRPr 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58*27*16cm</a:t>
                      </a:r>
                      <a:endParaRPr 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</a:tbl>
          </a:graphicData>
        </a:graphic>
      </p:graphicFrame>
      <p:graphicFrame>
        <p:nvGraphicFramePr>
          <p:cNvPr id="11" name="表格 10"/>
          <p:cNvGraphicFramePr/>
          <p:nvPr>
            <p:custDataLst>
              <p:tags r:id="rId5"/>
            </p:custDataLst>
          </p:nvPr>
        </p:nvGraphicFramePr>
        <p:xfrm>
          <a:off x="381000" y="10052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8608060" y="1046480"/>
            <a:ext cx="52673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Modern wall light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Input Voltage:AC85-265V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Led Chip:2835SMD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IP Rating:IP65     CRI&gt;80        PF&gt;0.9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Color Temperature:3000K/4500K/6000K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Operating Temperature:-25℃ ~50℃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Life Span:50000hours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Certificate:CE ROHS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567180" y="241300"/>
            <a:ext cx="4102735" cy="4102735"/>
          </a:xfrm>
          <a:prstGeom prst="ellipse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-5080" y="14605"/>
            <a:ext cx="249428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4400" b="1">
                <a:gradFill>
                  <a:gsLst>
                    <a:gs pos="0">
                      <a:srgbClr val="F85208"/>
                    </a:gs>
                    <a:gs pos="50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IWL19</a:t>
            </a:r>
            <a:endParaRPr lang="en-US" altLang="zh-CN" sz="4400" b="1">
              <a:gradFill>
                <a:gsLst>
                  <a:gs pos="0">
                    <a:srgbClr val="F85208"/>
                  </a:gs>
                  <a:gs pos="50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635"/>
            <a:ext cx="14399895" cy="7200265"/>
          </a:xfrm>
          <a:prstGeom prst="rect">
            <a:avLst/>
          </a:prstGeom>
          <a:solidFill>
            <a:srgbClr val="F4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endParaRPr lang="zh-CN" altLang="en-US"/>
          </a:p>
        </p:txBody>
      </p:sp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0" y="9671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/>
          <p:nvPr>
            <p:custDataLst>
              <p:tags r:id="rId2"/>
            </p:custDataLst>
          </p:nvPr>
        </p:nvGraphicFramePr>
        <p:xfrm>
          <a:off x="127000" y="9798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/>
          <p:nvPr>
            <p:custDataLst>
              <p:tags r:id="rId3"/>
            </p:custDataLst>
          </p:nvPr>
        </p:nvGraphicFramePr>
        <p:xfrm>
          <a:off x="254000" y="9925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表格 8"/>
          <p:cNvGraphicFramePr/>
          <p:nvPr>
            <p:custDataLst>
              <p:tags r:id="rId4"/>
            </p:custDataLst>
          </p:nvPr>
        </p:nvGraphicFramePr>
        <p:xfrm>
          <a:off x="0" y="4596765"/>
          <a:ext cx="14401800" cy="260286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57400"/>
                <a:gridCol w="2057400"/>
                <a:gridCol w="2057400"/>
                <a:gridCol w="2057400"/>
                <a:gridCol w="2057400"/>
                <a:gridCol w="2057400"/>
                <a:gridCol w="2057400"/>
              </a:tblGrid>
              <a:tr h="1393190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Item Number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Wattage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Shell Material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Led Chip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Beam Angle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Luminous Flux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Size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</a:tr>
              <a:tr h="403860">
                <a:tc rowSpan="3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IWL20</a:t>
                      </a:r>
                      <a:endParaRPr lang="en-US" sz="16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5W</a:t>
                      </a:r>
                      <a:endParaRPr 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rowSpan="3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Metal</a:t>
                      </a:r>
                      <a:endParaRPr 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rowSpan="3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2835SMD</a:t>
                      </a:r>
                      <a:endParaRPr 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rowSpan="3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90°</a:t>
                      </a:r>
                      <a:endParaRPr 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rowSpan="3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80-100LM/W</a:t>
                      </a:r>
                      <a:endParaRPr 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D16cm*60cm</a:t>
                      </a:r>
                      <a:endParaRPr 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402590">
                <a:tc vMerge="1">
                  <a:tcPr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6W</a:t>
                      </a:r>
                      <a:endParaRPr 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D16cm*80cm</a:t>
                      </a:r>
                      <a:endParaRPr 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403225">
                <a:tc vMerge="1">
                  <a:tcPr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8W</a:t>
                      </a:r>
                      <a:endParaRPr 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D16cm*100cm</a:t>
                      </a:r>
                      <a:endParaRPr 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</a:tbl>
          </a:graphicData>
        </a:graphic>
      </p:graphicFrame>
      <p:graphicFrame>
        <p:nvGraphicFramePr>
          <p:cNvPr id="11" name="表格 10"/>
          <p:cNvGraphicFramePr/>
          <p:nvPr>
            <p:custDataLst>
              <p:tags r:id="rId5"/>
            </p:custDataLst>
          </p:nvPr>
        </p:nvGraphicFramePr>
        <p:xfrm>
          <a:off x="381000" y="10052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8608060" y="1046480"/>
            <a:ext cx="52673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Modern wall light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Input Voltage:AC85-265V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Led Chip:2835SMD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IP Rating:IP65     CRI&gt;80        PF&gt;0.9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Color Temperature:3000K/4500K/6000K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Operating Temperature:-25℃ ~50℃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Life Span:50000hours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Certificate:CE ROHS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567180" y="241300"/>
            <a:ext cx="4102735" cy="4102735"/>
          </a:xfrm>
          <a:prstGeom prst="ellipse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-5080" y="14605"/>
            <a:ext cx="249428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4400" b="1">
                <a:gradFill>
                  <a:gsLst>
                    <a:gs pos="0">
                      <a:srgbClr val="F85208"/>
                    </a:gs>
                    <a:gs pos="50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IWL20</a:t>
            </a:r>
            <a:endParaRPr lang="en-US" altLang="zh-CN" sz="4400" b="1">
              <a:gradFill>
                <a:gsLst>
                  <a:gs pos="0">
                    <a:srgbClr val="F85208"/>
                  </a:gs>
                  <a:gs pos="50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635"/>
            <a:ext cx="14399895" cy="7200265"/>
          </a:xfrm>
          <a:prstGeom prst="rect">
            <a:avLst/>
          </a:prstGeom>
          <a:solidFill>
            <a:srgbClr val="F4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endParaRPr lang="zh-CN" altLang="en-US"/>
          </a:p>
        </p:txBody>
      </p:sp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0" y="9671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/>
          <p:nvPr>
            <p:custDataLst>
              <p:tags r:id="rId2"/>
            </p:custDataLst>
          </p:nvPr>
        </p:nvGraphicFramePr>
        <p:xfrm>
          <a:off x="127000" y="9798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/>
          <p:nvPr>
            <p:custDataLst>
              <p:tags r:id="rId3"/>
            </p:custDataLst>
          </p:nvPr>
        </p:nvGraphicFramePr>
        <p:xfrm>
          <a:off x="254000" y="9925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表格 8"/>
          <p:cNvGraphicFramePr/>
          <p:nvPr>
            <p:custDataLst>
              <p:tags r:id="rId4"/>
            </p:custDataLst>
          </p:nvPr>
        </p:nvGraphicFramePr>
        <p:xfrm>
          <a:off x="0" y="4417060"/>
          <a:ext cx="14401800" cy="278257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57400"/>
                <a:gridCol w="2057400"/>
                <a:gridCol w="2057400"/>
                <a:gridCol w="2057400"/>
                <a:gridCol w="2057400"/>
                <a:gridCol w="2057400"/>
                <a:gridCol w="2057400"/>
              </a:tblGrid>
              <a:tr h="603250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Item NO.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Single and double head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Wattage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Shell Material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Luminous Flux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Warranty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SIZE(COVER)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</a:tr>
              <a:tr h="241935">
                <a:tc rowSpan="9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OWL02</a:t>
                      </a:r>
                      <a:endParaRPr lang="en-US" sz="16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single head</a:t>
                      </a:r>
                      <a:endParaRPr 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3W</a:t>
                      </a:r>
                      <a:endParaRPr 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rowSpan="9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Aluminum</a:t>
                      </a:r>
                      <a:endParaRPr 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rowSpan="9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90-100LM/W</a:t>
                      </a:r>
                      <a:endParaRPr 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rgbClr val="FCEDEB"/>
                    </a:solidFill>
                  </a:tcPr>
                </a:tc>
                <a:tc rowSpan="9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2-years</a:t>
                      </a:r>
                      <a:endParaRPr 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φ65*H160mm</a:t>
                      </a:r>
                      <a:endParaRPr 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242570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single head</a:t>
                      </a:r>
                      <a:endParaRPr 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5w/6w</a:t>
                      </a:r>
                      <a:endParaRPr 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φ90*H160mm</a:t>
                      </a:r>
                      <a:endParaRPr 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241935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single head</a:t>
                      </a:r>
                      <a:endParaRPr 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9w/12w</a:t>
                      </a:r>
                      <a:endParaRPr 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φ108*H200mm</a:t>
                      </a:r>
                      <a:endParaRPr 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241935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single head</a:t>
                      </a:r>
                      <a:endParaRPr 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15w/18w/24w</a:t>
                      </a:r>
                      <a:endParaRPr 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φ145*H200mm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242570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double head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6w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φ65*H160mm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241935">
                <a:tc vMerge="1">
                  <a:tcPr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double head 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10w/12w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φ90*H260mm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241935">
                <a:tc vMerge="1">
                  <a:tcPr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en-US" sz="950">
                          <a:solidFill>
                            <a:srgbClr val="000000"/>
                          </a:solidFill>
                          <a:latin typeface="微软雅黑" panose="020B0503020204020204" charset="-122"/>
                          <a:sym typeface="+mn-ea"/>
                        </a:rPr>
                        <a:t>double head 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18w/24w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φ108*H300mm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242570">
                <a:tc vMerge="1">
                  <a:tcPr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en-US" sz="950">
                          <a:solidFill>
                            <a:srgbClr val="000000"/>
                          </a:solidFill>
                          <a:latin typeface="微软雅黑" panose="020B0503020204020204" charset="-122"/>
                          <a:sym typeface="+mn-ea"/>
                        </a:rPr>
                        <a:t>double head 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φ145*H300mm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241935">
                <a:tc vMerge="1">
                  <a:tcPr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en-US" sz="950">
                          <a:solidFill>
                            <a:srgbClr val="000000"/>
                          </a:solidFill>
                          <a:latin typeface="微软雅黑" panose="020B0503020204020204" charset="-122"/>
                          <a:sym typeface="+mn-ea"/>
                        </a:rPr>
                        <a:t>double head 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48w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φ160*H450mm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</a:tbl>
          </a:graphicData>
        </a:graphic>
      </p:graphicFrame>
      <p:graphicFrame>
        <p:nvGraphicFramePr>
          <p:cNvPr id="11" name="表格 10"/>
          <p:cNvGraphicFramePr/>
          <p:nvPr>
            <p:custDataLst>
              <p:tags r:id="rId5"/>
            </p:custDataLst>
          </p:nvPr>
        </p:nvGraphicFramePr>
        <p:xfrm>
          <a:off x="381000" y="10052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8608060" y="1046480"/>
            <a:ext cx="526732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Voltage:AC85-265V/50-60 Hz IP Rating: IP65 CRI &gt; 80 PF&gt;0.90 Life Span: 50000Hours Working color: black and gray Operating temperature: -25-50° Color temperature: 3000K/4000K/6000K Certification: CE ROHS CB FCC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567180" y="241300"/>
            <a:ext cx="4102735" cy="4102735"/>
          </a:xfrm>
          <a:prstGeom prst="ellipse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-5080" y="14605"/>
            <a:ext cx="249428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4400" b="1">
                <a:gradFill>
                  <a:gsLst>
                    <a:gs pos="0">
                      <a:srgbClr val="F85208"/>
                    </a:gs>
                    <a:gs pos="50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OIWL02</a:t>
            </a:r>
            <a:endParaRPr lang="en-US" altLang="zh-CN" sz="4400" b="1">
              <a:gradFill>
                <a:gsLst>
                  <a:gs pos="0">
                    <a:srgbClr val="F85208"/>
                  </a:gs>
                  <a:gs pos="50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635"/>
            <a:ext cx="14399895" cy="7200265"/>
          </a:xfrm>
          <a:prstGeom prst="rect">
            <a:avLst/>
          </a:prstGeom>
          <a:solidFill>
            <a:srgbClr val="F4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endParaRPr lang="zh-CN" altLang="en-US"/>
          </a:p>
        </p:txBody>
      </p:sp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0" y="9671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/>
          <p:nvPr>
            <p:custDataLst>
              <p:tags r:id="rId2"/>
            </p:custDataLst>
          </p:nvPr>
        </p:nvGraphicFramePr>
        <p:xfrm>
          <a:off x="127000" y="9798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/>
          <p:nvPr>
            <p:custDataLst>
              <p:tags r:id="rId3"/>
            </p:custDataLst>
          </p:nvPr>
        </p:nvGraphicFramePr>
        <p:xfrm>
          <a:off x="254000" y="9925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表格 8"/>
          <p:cNvGraphicFramePr/>
          <p:nvPr>
            <p:custDataLst>
              <p:tags r:id="rId4"/>
            </p:custDataLst>
          </p:nvPr>
        </p:nvGraphicFramePr>
        <p:xfrm>
          <a:off x="0" y="4445635"/>
          <a:ext cx="14401800" cy="275399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57400"/>
                <a:gridCol w="2057400"/>
                <a:gridCol w="2057400"/>
                <a:gridCol w="2057400"/>
                <a:gridCol w="2057400"/>
                <a:gridCol w="2057400"/>
                <a:gridCol w="2057400"/>
              </a:tblGrid>
              <a:tr h="1276350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Item NO.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Wattage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Materia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Warranty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Led quality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Luminous Flux 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SIZE(COVER)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</a:tr>
              <a:tr h="369570">
                <a:tc rowSpan="4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600"/>
                        <a:t>OWL03</a:t>
                      </a:r>
                      <a:endParaRPr lang="en-US" altLang="en-US" sz="16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5</a:t>
                      </a:r>
                      <a:r>
                        <a:rPr lang="en-US" alt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rowSpan="4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zh-CN" sz="95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Aluminum+P C/Glass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rowSpan="4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zh-CN" sz="95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2-years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rgbClr val="FCEDEB"/>
                    </a:solidFill>
                  </a:tcPr>
                </a:tc>
                <a:tc rowSpan="4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zh-CN" sz="95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GU10/E27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rowSpan="4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zh-CN" sz="95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90-100LM/W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rgbClr val="FCEDEB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微软雅黑" panose="020B0503020204020204" charset="-122"/>
                          <a:sym typeface="+mn-ea"/>
                        </a:rPr>
                        <a:t>50*35*90mm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369570"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>
                          <a:solidFill>
                            <a:srgbClr val="000000"/>
                          </a:solidFill>
                          <a:latin typeface="微软雅黑" panose="020B0503020204020204" charset="-122"/>
                          <a:sym typeface="+mn-ea"/>
                        </a:rPr>
                        <a:t>10W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>
                    <a:solidFill>
                      <a:srgbClr val="FCEDEB"/>
                    </a:solidFill>
                  </a:tcPr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>
                    <a:solidFill>
                      <a:srgbClr val="FCEDEB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微软雅黑" panose="020B0503020204020204" charset="-122"/>
                          <a:sym typeface="+mn-ea"/>
                        </a:rPr>
                        <a:t>60*40*120mm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369570"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15W</a:t>
                      </a:r>
                      <a:endParaRPr 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>
                    <a:solidFill>
                      <a:srgbClr val="FCEDEB"/>
                    </a:solidFill>
                  </a:tcPr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>
                    <a:solidFill>
                      <a:srgbClr val="FCEDEB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70*50*150mm</a:t>
                      </a:r>
                      <a:endParaRPr 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368935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20W</a:t>
                      </a:r>
                      <a:endParaRPr 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80*55*180mm</a:t>
                      </a:r>
                      <a:endParaRPr 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</a:tbl>
          </a:graphicData>
        </a:graphic>
      </p:graphicFrame>
      <p:graphicFrame>
        <p:nvGraphicFramePr>
          <p:cNvPr id="11" name="表格 10"/>
          <p:cNvGraphicFramePr/>
          <p:nvPr>
            <p:custDataLst>
              <p:tags r:id="rId5"/>
            </p:custDataLst>
          </p:nvPr>
        </p:nvGraphicFramePr>
        <p:xfrm>
          <a:off x="381000" y="10052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8608060" y="1046480"/>
            <a:ext cx="5267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Voltage:AC 85-265V IP Rating: IP65 CRI &gt; 80 PF&gt;0.90 Life Span: 50000Hours Working temperature: -25-50° Color temperature: 3000K/4000K/6000K/RGB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567180" y="241300"/>
            <a:ext cx="4102735" cy="4102735"/>
          </a:xfrm>
          <a:prstGeom prst="ellipse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-5080" y="14605"/>
            <a:ext cx="249428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4400" b="1">
                <a:gradFill>
                  <a:gsLst>
                    <a:gs pos="0">
                      <a:srgbClr val="F85208"/>
                    </a:gs>
                    <a:gs pos="50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OIWL03</a:t>
            </a:r>
            <a:endParaRPr lang="en-US" altLang="zh-CN" sz="4400" b="1">
              <a:gradFill>
                <a:gsLst>
                  <a:gs pos="0">
                    <a:srgbClr val="F85208"/>
                  </a:gs>
                  <a:gs pos="50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5080" y="14605"/>
            <a:ext cx="14399895" cy="7200265"/>
          </a:xfrm>
          <a:prstGeom prst="rect">
            <a:avLst/>
          </a:prstGeom>
          <a:solidFill>
            <a:srgbClr val="F4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endParaRPr lang="zh-CN" altLang="en-US"/>
          </a:p>
        </p:txBody>
      </p:sp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0" y="9671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/>
          <p:nvPr>
            <p:custDataLst>
              <p:tags r:id="rId2"/>
            </p:custDataLst>
          </p:nvPr>
        </p:nvGraphicFramePr>
        <p:xfrm>
          <a:off x="127000" y="9798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/>
          <p:nvPr>
            <p:custDataLst>
              <p:tags r:id="rId3"/>
            </p:custDataLst>
          </p:nvPr>
        </p:nvGraphicFramePr>
        <p:xfrm>
          <a:off x="254000" y="9925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表格 8"/>
          <p:cNvGraphicFramePr/>
          <p:nvPr>
            <p:custDataLst>
              <p:tags r:id="rId4"/>
            </p:custDataLst>
          </p:nvPr>
        </p:nvGraphicFramePr>
        <p:xfrm>
          <a:off x="-6985" y="4614545"/>
          <a:ext cx="14401800" cy="260032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57400"/>
                <a:gridCol w="2057400"/>
                <a:gridCol w="2057400"/>
                <a:gridCol w="2057400"/>
                <a:gridCol w="2057400"/>
                <a:gridCol w="2057400"/>
                <a:gridCol w="2057400"/>
              </a:tblGrid>
              <a:tr h="1205230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Item NO.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Wattage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Materia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Warranty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Led quality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Luminous Flux 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SIZE(COVER)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</a:tr>
              <a:tr h="349250">
                <a:tc rowSpan="4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OWL05</a:t>
                      </a:r>
                      <a:endParaRPr lang="en-US" sz="16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2*3W</a:t>
                      </a:r>
                      <a:endParaRPr 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rowSpan="4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Aluminum/St ainless steel</a:t>
                      </a:r>
                      <a:endParaRPr 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rowSpan="4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2-years</a:t>
                      </a:r>
                      <a:endParaRPr 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rgbClr val="FCEDEB"/>
                    </a:solidFill>
                  </a:tcPr>
                </a:tc>
                <a:tc rowSpan="2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E27/GU10/MR16</a:t>
                      </a:r>
                      <a:endParaRPr 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rowSpan="2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90-100LM/W</a:t>
                      </a:r>
                      <a:endParaRPr 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rgbClr val="FCEDEB"/>
                    </a:solidFill>
                  </a:tcPr>
                </a:tc>
                <a:tc rowSpan="2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110*65*310mm</a:t>
                      </a:r>
                      <a:endParaRPr 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348615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2*5W</a:t>
                      </a:r>
                      <a:endParaRPr 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</a:tr>
              <a:tr h="348615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>
                          <a:solidFill>
                            <a:srgbClr val="000000"/>
                          </a:solidFill>
                          <a:latin typeface="微软雅黑" panose="020B0503020204020204" charset="-122"/>
                          <a:sym typeface="+mn-ea"/>
                        </a:rPr>
                        <a:t>2*5W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>
                    <a:solidFill>
                      <a:srgbClr val="FCEDEB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endParaRPr 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endParaRPr 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rgbClr val="FCEDEB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endParaRPr 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348615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>
                          <a:solidFill>
                            <a:srgbClr val="000000"/>
                          </a:solidFill>
                          <a:latin typeface="微软雅黑" panose="020B0503020204020204" charset="-122"/>
                          <a:sym typeface="+mn-ea"/>
                        </a:rPr>
                        <a:t>2*5W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>
                    <a:solidFill>
                      <a:srgbClr val="FCEDEB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endParaRPr 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endParaRPr 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rgbClr val="FCEDEB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endParaRPr 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</a:tbl>
          </a:graphicData>
        </a:graphic>
      </p:graphicFrame>
      <p:graphicFrame>
        <p:nvGraphicFramePr>
          <p:cNvPr id="11" name="表格 10"/>
          <p:cNvGraphicFramePr/>
          <p:nvPr>
            <p:custDataLst>
              <p:tags r:id="rId5"/>
            </p:custDataLst>
          </p:nvPr>
        </p:nvGraphicFramePr>
        <p:xfrm>
          <a:off x="381000" y="10052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8608060" y="1046480"/>
            <a:ext cx="5267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Voltage:AC 85-265V IP Rating: IP65 CRI &gt; 80 PF&gt;0.90 Life Span: 50000Hours Working temperature: -25-50° Color temperature: 3000K/4000K/6000K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567180" y="241300"/>
            <a:ext cx="4102735" cy="4102735"/>
          </a:xfrm>
          <a:prstGeom prst="ellipse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-5080" y="14605"/>
            <a:ext cx="249428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4400" b="1">
                <a:gradFill>
                  <a:gsLst>
                    <a:gs pos="0">
                      <a:srgbClr val="F85208"/>
                    </a:gs>
                    <a:gs pos="50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OIWL05</a:t>
            </a:r>
            <a:endParaRPr lang="en-US" altLang="zh-CN" sz="4400" b="1">
              <a:gradFill>
                <a:gsLst>
                  <a:gs pos="0">
                    <a:srgbClr val="F85208"/>
                  </a:gs>
                  <a:gs pos="50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635"/>
            <a:ext cx="14399895" cy="7200265"/>
          </a:xfrm>
          <a:prstGeom prst="rect">
            <a:avLst/>
          </a:prstGeom>
          <a:solidFill>
            <a:srgbClr val="F4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endParaRPr lang="zh-CN" altLang="en-US"/>
          </a:p>
        </p:txBody>
      </p:sp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0" y="9671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/>
          <p:nvPr>
            <p:custDataLst>
              <p:tags r:id="rId2"/>
            </p:custDataLst>
          </p:nvPr>
        </p:nvGraphicFramePr>
        <p:xfrm>
          <a:off x="127000" y="9798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/>
          <p:nvPr>
            <p:custDataLst>
              <p:tags r:id="rId3"/>
            </p:custDataLst>
          </p:nvPr>
        </p:nvGraphicFramePr>
        <p:xfrm>
          <a:off x="254000" y="9925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表格 8"/>
          <p:cNvGraphicFramePr/>
          <p:nvPr>
            <p:custDataLst>
              <p:tags r:id="rId4"/>
            </p:custDataLst>
          </p:nvPr>
        </p:nvGraphicFramePr>
        <p:xfrm>
          <a:off x="0" y="4596765"/>
          <a:ext cx="14401800" cy="260286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57400"/>
                <a:gridCol w="2057400"/>
                <a:gridCol w="2057400"/>
                <a:gridCol w="2057400"/>
                <a:gridCol w="2057400"/>
                <a:gridCol w="2057400"/>
                <a:gridCol w="2057400"/>
              </a:tblGrid>
              <a:tr h="1205230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Item NO.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Single and double head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Wattage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Shell Material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Luminous Flux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 Luminous Flux Warranty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SIZE(COVER)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</a:tr>
              <a:tr h="349250">
                <a:tc rowSpan="4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PL-N01</a:t>
                      </a:r>
                      <a:endParaRPr lang="en-US" sz="16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9W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18pcs 2835SMD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720-810lm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φ93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50-80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348615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18W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36pcs 2835SMD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1440-1620lm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φ123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50-110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348615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48pcs 2835SMD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φ175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75-160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351155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72pcs 2835SMD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φ228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75-210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</a:tbl>
          </a:graphicData>
        </a:graphic>
      </p:graphicFrame>
      <p:graphicFrame>
        <p:nvGraphicFramePr>
          <p:cNvPr id="11" name="表格 10"/>
          <p:cNvGraphicFramePr/>
          <p:nvPr>
            <p:custDataLst>
              <p:tags r:id="rId5"/>
            </p:custDataLst>
          </p:nvPr>
        </p:nvGraphicFramePr>
        <p:xfrm>
          <a:off x="381000" y="10052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8608060" y="1046480"/>
            <a:ext cx="526732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Voltage:DC5V IP Rating: IP65 CRI &gt; 80 PF&gt;0.90 Life Span: 50000Hours Working color: black and white Operating temperature: -25-50° Color temperature: 3000K/4000K/6000K Certification: CE ROHS CB FCC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567180" y="241300"/>
            <a:ext cx="4102735" cy="4102735"/>
          </a:xfrm>
          <a:prstGeom prst="ellipse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-5080" y="14605"/>
            <a:ext cx="249428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4400" b="1">
                <a:gradFill>
                  <a:gsLst>
                    <a:gs pos="0">
                      <a:srgbClr val="F85208"/>
                    </a:gs>
                    <a:gs pos="50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OIWL06</a:t>
            </a:r>
            <a:endParaRPr lang="en-US" altLang="zh-CN" sz="4400" b="1">
              <a:gradFill>
                <a:gsLst>
                  <a:gs pos="0">
                    <a:srgbClr val="F85208"/>
                  </a:gs>
                  <a:gs pos="50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270"/>
            <a:ext cx="14399895" cy="7200265"/>
          </a:xfrm>
          <a:prstGeom prst="rect">
            <a:avLst/>
          </a:prstGeom>
          <a:solidFill>
            <a:srgbClr val="F4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endParaRPr lang="zh-CN" altLang="en-US"/>
          </a:p>
        </p:txBody>
      </p:sp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0" y="9671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/>
          <p:nvPr>
            <p:custDataLst>
              <p:tags r:id="rId2"/>
            </p:custDataLst>
          </p:nvPr>
        </p:nvGraphicFramePr>
        <p:xfrm>
          <a:off x="127000" y="9798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/>
          <p:nvPr>
            <p:custDataLst>
              <p:tags r:id="rId3"/>
            </p:custDataLst>
          </p:nvPr>
        </p:nvGraphicFramePr>
        <p:xfrm>
          <a:off x="254000" y="9925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表格 8"/>
          <p:cNvGraphicFramePr/>
          <p:nvPr>
            <p:custDataLst>
              <p:tags r:id="rId4"/>
            </p:custDataLst>
          </p:nvPr>
        </p:nvGraphicFramePr>
        <p:xfrm>
          <a:off x="0" y="4433570"/>
          <a:ext cx="14401800" cy="276542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57400"/>
                <a:gridCol w="2057400"/>
                <a:gridCol w="2057400"/>
                <a:gridCol w="2057400"/>
                <a:gridCol w="2057400"/>
                <a:gridCol w="2057400"/>
                <a:gridCol w="2057400"/>
              </a:tblGrid>
              <a:tr h="788035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Item NO.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Single and double head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Wattage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Shell Material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Luminous Flux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 Luminous Flux Warranty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SIZE(COVER)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</a:tr>
              <a:tr h="247015">
                <a:tc rowSpan="8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PL-N01</a:t>
                      </a:r>
                      <a:endParaRPr lang="en-US" sz="1600"/>
                    </a:p>
                  </a:txBody>
                  <a:tcPr marL="12700" marR="12700" marT="12700" vert="horz" anchor="ctr" anchorCtr="0"/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6w</a:t>
                      </a:r>
                      <a:endParaRPr 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rowSpan="8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Aluminum</a:t>
                      </a:r>
                      <a:endParaRPr 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rowSpan="8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100-110LM/W</a:t>
                      </a:r>
                      <a:endParaRPr 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rowSpan="8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2-years</a:t>
                      </a:r>
                      <a:endParaRPr 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133*133*67mm</a:t>
                      </a:r>
                      <a:endParaRPr 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247650">
                <a:tc vMerge="1">
                  <a:tcPr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60*160*100mm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247015">
                <a:tc vMerge="1">
                  <a:tcPr/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6w</a:t>
                      </a:r>
                      <a:endParaRPr 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 133*133*67mm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247015">
                <a:tc vMerge="1">
                  <a:tcPr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160*160*100mm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247015">
                <a:tc vMerge="1">
                  <a:tcPr/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6w</a:t>
                      </a:r>
                      <a:endParaRPr 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Φ133*67mm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247015">
                <a:tc vMerge="1">
                  <a:tcPr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Φ169*100mm</a:t>
                      </a:r>
                      <a:endParaRPr 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247650">
                <a:tc vMerge="1">
                  <a:tcPr/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endParaRPr 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6w</a:t>
                      </a:r>
                      <a:endParaRPr 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Φ133*67mm</a:t>
                      </a:r>
                      <a:endParaRPr 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247015">
                <a:tc vMerge="1">
                  <a:tcPr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Φ169*100mm</a:t>
                      </a:r>
                      <a:endParaRPr 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</a:tbl>
          </a:graphicData>
        </a:graphic>
      </p:graphicFrame>
      <p:graphicFrame>
        <p:nvGraphicFramePr>
          <p:cNvPr id="11" name="表格 10"/>
          <p:cNvGraphicFramePr/>
          <p:nvPr>
            <p:custDataLst>
              <p:tags r:id="rId5"/>
            </p:custDataLst>
          </p:nvPr>
        </p:nvGraphicFramePr>
        <p:xfrm>
          <a:off x="381000" y="10052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8608060" y="1046480"/>
            <a:ext cx="526732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Voltage:AC85-265V/50-60 Hz IP Rating: IP65 CRI &gt; 80 PF&gt;0.90 Life Span: 50000Hours Working color: black and white Operating temperature: -25-50° Color temperature: 3000K/4000K/6000K Certification: CE ROHS CB FCC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567180" y="241300"/>
            <a:ext cx="4102735" cy="4102735"/>
          </a:xfrm>
          <a:prstGeom prst="ellipse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-5080" y="14605"/>
            <a:ext cx="249428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4400" b="1">
                <a:gradFill>
                  <a:gsLst>
                    <a:gs pos="0">
                      <a:srgbClr val="F85208"/>
                    </a:gs>
                    <a:gs pos="50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OIWL07</a:t>
            </a:r>
            <a:endParaRPr lang="en-US" altLang="zh-CN" sz="4400" b="1">
              <a:gradFill>
                <a:gsLst>
                  <a:gs pos="0">
                    <a:srgbClr val="F85208"/>
                  </a:gs>
                  <a:gs pos="50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rcRect r="3536"/>
          <a:stretch>
            <a:fillRect/>
          </a:stretch>
        </p:blipFill>
        <p:spPr>
          <a:xfrm>
            <a:off x="2815590" y="5225415"/>
            <a:ext cx="623570" cy="4959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/>
          <a:srcRect r="-12463"/>
          <a:stretch>
            <a:fillRect/>
          </a:stretch>
        </p:blipFill>
        <p:spPr>
          <a:xfrm>
            <a:off x="2813685" y="5721350"/>
            <a:ext cx="716280" cy="47561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/>
          <a:srcRect r="3523"/>
          <a:stretch>
            <a:fillRect/>
          </a:stretch>
        </p:blipFill>
        <p:spPr>
          <a:xfrm>
            <a:off x="2813685" y="6196965"/>
            <a:ext cx="626110" cy="51308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0"/>
          <a:srcRect r="1636"/>
          <a:stretch>
            <a:fillRect/>
          </a:stretch>
        </p:blipFill>
        <p:spPr>
          <a:xfrm>
            <a:off x="2813685" y="6676390"/>
            <a:ext cx="648970" cy="523240"/>
          </a:xfrm>
          <a:prstGeom prst="rect">
            <a:avLst/>
          </a:prstGeom>
        </p:spPr>
      </p:pic>
    </p:spTree>
    <p:custDataLst>
      <p:tags r:id="rId1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4605"/>
            <a:ext cx="14399895" cy="7200265"/>
          </a:xfrm>
          <a:prstGeom prst="rect">
            <a:avLst/>
          </a:prstGeom>
          <a:solidFill>
            <a:srgbClr val="F4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endParaRPr lang="zh-CN" altLang="en-US"/>
          </a:p>
        </p:txBody>
      </p:sp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0" y="9671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/>
          <p:nvPr>
            <p:custDataLst>
              <p:tags r:id="rId2"/>
            </p:custDataLst>
          </p:nvPr>
        </p:nvGraphicFramePr>
        <p:xfrm>
          <a:off x="127000" y="9798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/>
          <p:nvPr>
            <p:custDataLst>
              <p:tags r:id="rId3"/>
            </p:custDataLst>
          </p:nvPr>
        </p:nvGraphicFramePr>
        <p:xfrm>
          <a:off x="254000" y="9925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表格 8"/>
          <p:cNvGraphicFramePr/>
          <p:nvPr>
            <p:custDataLst>
              <p:tags r:id="rId4"/>
            </p:custDataLst>
          </p:nvPr>
        </p:nvGraphicFramePr>
        <p:xfrm>
          <a:off x="0" y="4596765"/>
          <a:ext cx="14401800" cy="26035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57400"/>
                <a:gridCol w="2057400"/>
                <a:gridCol w="2057400"/>
                <a:gridCol w="2057400"/>
                <a:gridCol w="2057400"/>
                <a:gridCol w="2057400"/>
                <a:gridCol w="2057400"/>
              </a:tblGrid>
              <a:tr h="951230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Item Number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Wattage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Shell Material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Led Chip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Beam Angle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Luminous Flux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Size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</a:tr>
              <a:tr h="274955">
                <a:tc rowSpan="6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IWL02</a:t>
                      </a:r>
                      <a:endParaRPr lang="en-US" sz="16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rowSpan="6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Aluminum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rgbClr val="FCEDEB"/>
                    </a:solidFill>
                  </a:tcPr>
                </a:tc>
                <a:tc rowSpan="6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COB/GU10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rowSpan="6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90°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rgbClr val="FCEDEB"/>
                    </a:solidFill>
                  </a:tcPr>
                </a:tc>
                <a:tc rowSpan="6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80-100LM/W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80*78mm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275590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4W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80*120mm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274320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6W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80*168mm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275590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8W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80*219mm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274955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80*270mm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276860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80*315mm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</a:tbl>
          </a:graphicData>
        </a:graphic>
      </p:graphicFrame>
      <p:graphicFrame>
        <p:nvGraphicFramePr>
          <p:cNvPr id="11" name="表格 10"/>
          <p:cNvGraphicFramePr/>
          <p:nvPr>
            <p:custDataLst>
              <p:tags r:id="rId5"/>
            </p:custDataLst>
          </p:nvPr>
        </p:nvGraphicFramePr>
        <p:xfrm>
          <a:off x="381000" y="10052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8608060" y="1046480"/>
            <a:ext cx="52673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Modern wall light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Input Voltage:AC85-265V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Led Chip:2835SMD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IP Rating:IP65     CRI&gt;80        PF&gt;0.9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Color Temperature:3000K/4500K/6000K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Operating Temperature:-25℃ ~50℃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Life Span:50000hours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Certificate:CE ROHS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567180" y="241300"/>
            <a:ext cx="4102735" cy="4102735"/>
          </a:xfrm>
          <a:prstGeom prst="ellipse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-5080" y="14605"/>
            <a:ext cx="249428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4400" b="1">
                <a:gradFill>
                  <a:gsLst>
                    <a:gs pos="0">
                      <a:srgbClr val="F85208"/>
                    </a:gs>
                    <a:gs pos="50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IWL02</a:t>
            </a:r>
            <a:endParaRPr lang="en-US" altLang="zh-CN" sz="4400" b="1">
              <a:gradFill>
                <a:gsLst>
                  <a:gs pos="0">
                    <a:srgbClr val="F85208"/>
                  </a:gs>
                  <a:gs pos="50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635"/>
            <a:ext cx="14399895" cy="7200265"/>
          </a:xfrm>
          <a:prstGeom prst="rect">
            <a:avLst/>
          </a:prstGeom>
          <a:solidFill>
            <a:srgbClr val="F4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endParaRPr lang="zh-CN" altLang="en-US"/>
          </a:p>
        </p:txBody>
      </p:sp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0" y="9671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/>
          <p:nvPr>
            <p:custDataLst>
              <p:tags r:id="rId2"/>
            </p:custDataLst>
          </p:nvPr>
        </p:nvGraphicFramePr>
        <p:xfrm>
          <a:off x="127000" y="9798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/>
          <p:nvPr>
            <p:custDataLst>
              <p:tags r:id="rId3"/>
            </p:custDataLst>
          </p:nvPr>
        </p:nvGraphicFramePr>
        <p:xfrm>
          <a:off x="254000" y="9925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表格 8"/>
          <p:cNvGraphicFramePr/>
          <p:nvPr>
            <p:custDataLst>
              <p:tags r:id="rId4"/>
            </p:custDataLst>
          </p:nvPr>
        </p:nvGraphicFramePr>
        <p:xfrm>
          <a:off x="0" y="4953000"/>
          <a:ext cx="14401800" cy="260286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57400"/>
                <a:gridCol w="2057400"/>
                <a:gridCol w="2057400"/>
                <a:gridCol w="2057400"/>
                <a:gridCol w="2057400"/>
                <a:gridCol w="2057400"/>
                <a:gridCol w="2057400"/>
              </a:tblGrid>
              <a:tr h="1205230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Item Number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Wattage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Shell Material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Led Chip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Beam Angle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Luminous Flux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Size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</a:tr>
              <a:tr h="349250">
                <a:tc rowSpan="3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IWL03</a:t>
                      </a:r>
                      <a:endParaRPr lang="en-US" sz="16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4W</a:t>
                      </a:r>
                      <a:endParaRPr 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rowSpan="3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Aluminum</a:t>
                      </a:r>
                      <a:endParaRPr 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rowSpan="3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COB/GU10</a:t>
                      </a:r>
                      <a:endParaRPr 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rowSpan="3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90°</a:t>
                      </a:r>
                      <a:endParaRPr 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rowSpan="3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80-100LM/W</a:t>
                      </a:r>
                      <a:endParaRPr 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270*100mm</a:t>
                      </a:r>
                      <a:endParaRPr 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348615">
                <a:tc vMerge="1">
                  <a:tcPr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6W</a:t>
                      </a:r>
                      <a:endParaRPr 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290*110mm</a:t>
                      </a:r>
                      <a:endParaRPr 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348615">
                <a:tc vMerge="1">
                  <a:tcPr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12W</a:t>
                      </a:r>
                      <a:endParaRPr 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400*150mm</a:t>
                      </a:r>
                      <a:endParaRPr 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</a:tbl>
          </a:graphicData>
        </a:graphic>
      </p:graphicFrame>
      <p:graphicFrame>
        <p:nvGraphicFramePr>
          <p:cNvPr id="11" name="表格 10"/>
          <p:cNvGraphicFramePr/>
          <p:nvPr>
            <p:custDataLst>
              <p:tags r:id="rId5"/>
            </p:custDataLst>
          </p:nvPr>
        </p:nvGraphicFramePr>
        <p:xfrm>
          <a:off x="381000" y="10052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8608060" y="1046480"/>
            <a:ext cx="5267325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None/>
            </a:pP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Modern wall light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Input Voltage:AC85-265V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Led Chip:2835SMD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IP Rating:IP65     CRI&gt;80        PF&gt;0.9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Color Temperature:3000K/4500K/6000K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Operating Temperature:-25℃ ~50℃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Life Span:50000hours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Certificate:CE ROHS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567180" y="241300"/>
            <a:ext cx="4102735" cy="4102735"/>
          </a:xfrm>
          <a:prstGeom prst="ellipse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-5080" y="14605"/>
            <a:ext cx="249428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4400" b="1">
                <a:gradFill>
                  <a:gsLst>
                    <a:gs pos="0">
                      <a:srgbClr val="F85208"/>
                    </a:gs>
                    <a:gs pos="50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IWL03</a:t>
            </a:r>
            <a:endParaRPr lang="en-US" altLang="zh-CN" sz="4400" b="1">
              <a:gradFill>
                <a:gsLst>
                  <a:gs pos="0">
                    <a:srgbClr val="F85208"/>
                  </a:gs>
                  <a:gs pos="50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sym typeface="+mn-ea"/>
            </a:endParaRPr>
          </a:p>
        </p:txBody>
      </p:sp>
    </p:spTree>
    <p:custDataLst>
      <p:tags r:id="rId7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TABLE_BEAUTIFY" val="smartTable{a2f23673-f23a-49ee-a6d8-d62826f97a1e}"/>
</p:tagLst>
</file>

<file path=ppt/tags/tag101.xml><?xml version="1.0" encoding="utf-8"?>
<p:tagLst xmlns:p="http://schemas.openxmlformats.org/presentationml/2006/main">
  <p:tag name="KSO_WM_UNIT_TABLE_BEAUTIFY" val="smartTable{78e08a5f-f4c1-47cd-93fe-c0dfa94794e1}"/>
</p:tagLst>
</file>

<file path=ppt/tags/tag102.xml><?xml version="1.0" encoding="utf-8"?>
<p:tagLst xmlns:p="http://schemas.openxmlformats.org/presentationml/2006/main">
  <p:tag name="KSO_WM_UNIT_TABLE_BEAUTIFY" val="smartTable{00709f48-81f3-461c-9eea-1080eafe2e5b}"/>
  <p:tag name="TABLE_ENDDRAG_ORIGIN_RECT" val="1134*217"/>
  <p:tag name="TABLE_ENDDRAG_RECT" val="0*349*1134*217"/>
  <p:tag name="TABLE_EMPHASIZE_COLOR" val="16415013"/>
</p:tagLst>
</file>

<file path=ppt/tags/tag103.xml><?xml version="1.0" encoding="utf-8"?>
<p:tagLst xmlns:p="http://schemas.openxmlformats.org/presentationml/2006/main">
  <p:tag name="KSO_WM_UNIT_TABLE_BEAUTIFY" val="smartTable{6477d0f9-a824-4f9d-a85f-f8e6cd99508e}"/>
</p:tagLst>
</file>

<file path=ppt/tags/tag10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5.xml><?xml version="1.0" encoding="utf-8"?>
<p:tagLst xmlns:p="http://schemas.openxmlformats.org/presentationml/2006/main">
  <p:tag name="KSO_WM_UNIT_TABLE_BEAUTIFY" val="smartTable{6912f6e2-8fd1-4a4f-9ec0-6aa026056f43}"/>
</p:tagLst>
</file>

<file path=ppt/tags/tag106.xml><?xml version="1.0" encoding="utf-8"?>
<p:tagLst xmlns:p="http://schemas.openxmlformats.org/presentationml/2006/main">
  <p:tag name="KSO_WM_UNIT_TABLE_BEAUTIFY" val="smartTable{a2f23673-f23a-49ee-a6d8-d62826f97a1e}"/>
</p:tagLst>
</file>

<file path=ppt/tags/tag107.xml><?xml version="1.0" encoding="utf-8"?>
<p:tagLst xmlns:p="http://schemas.openxmlformats.org/presentationml/2006/main">
  <p:tag name="KSO_WM_UNIT_TABLE_BEAUTIFY" val="smartTable{78e08a5f-f4c1-47cd-93fe-c0dfa94794e1}"/>
</p:tagLst>
</file>

<file path=ppt/tags/tag108.xml><?xml version="1.0" encoding="utf-8"?>
<p:tagLst xmlns:p="http://schemas.openxmlformats.org/presentationml/2006/main">
  <p:tag name="KSO_WM_UNIT_TABLE_BEAUTIFY" val="smartTable{00709f48-81f3-461c-9eea-1080eafe2e5b}"/>
  <p:tag name="TABLE_ENDDRAG_ORIGIN_RECT" val="1134*171"/>
  <p:tag name="TABLE_ENDDRAG_RECT" val="0*361*1134*171"/>
  <p:tag name="TABLE_EMPHASIZE_COLOR" val="16415013"/>
</p:tagLst>
</file>

<file path=ppt/tags/tag109.xml><?xml version="1.0" encoding="utf-8"?>
<p:tagLst xmlns:p="http://schemas.openxmlformats.org/presentationml/2006/main">
  <p:tag name="KSO_WM_UNIT_TABLE_BEAUTIFY" val="smartTable{6477d0f9-a824-4f9d-a85f-f8e6cd99508e}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1.xml><?xml version="1.0" encoding="utf-8"?>
<p:tagLst xmlns:p="http://schemas.openxmlformats.org/presentationml/2006/main">
  <p:tag name="KSO_WM_UNIT_TABLE_BEAUTIFY" val="smartTable{6912f6e2-8fd1-4a4f-9ec0-6aa026056f43}"/>
</p:tagLst>
</file>

<file path=ppt/tags/tag112.xml><?xml version="1.0" encoding="utf-8"?>
<p:tagLst xmlns:p="http://schemas.openxmlformats.org/presentationml/2006/main">
  <p:tag name="KSO_WM_UNIT_TABLE_BEAUTIFY" val="smartTable{a2f23673-f23a-49ee-a6d8-d62826f97a1e}"/>
</p:tagLst>
</file>

<file path=ppt/tags/tag113.xml><?xml version="1.0" encoding="utf-8"?>
<p:tagLst xmlns:p="http://schemas.openxmlformats.org/presentationml/2006/main">
  <p:tag name="KSO_WM_UNIT_TABLE_BEAUTIFY" val="smartTable{78e08a5f-f4c1-47cd-93fe-c0dfa94794e1}"/>
</p:tagLst>
</file>

<file path=ppt/tags/tag114.xml><?xml version="1.0" encoding="utf-8"?>
<p:tagLst xmlns:p="http://schemas.openxmlformats.org/presentationml/2006/main">
  <p:tag name="KSO_WM_UNIT_TABLE_BEAUTIFY" val="smartTable{00709f48-81f3-461c-9eea-1080eafe2e5b}"/>
  <p:tag name="TABLE_ENDDRAG_ORIGIN_RECT" val="1134*204"/>
  <p:tag name="TABLE_ENDDRAG_RECT" val="0*361*1134*204"/>
  <p:tag name="TABLE_EMPHASIZE_COLOR" val="16415013"/>
</p:tagLst>
</file>

<file path=ppt/tags/tag115.xml><?xml version="1.0" encoding="utf-8"?>
<p:tagLst xmlns:p="http://schemas.openxmlformats.org/presentationml/2006/main">
  <p:tag name="KSO_WM_UNIT_TABLE_BEAUTIFY" val="smartTable{6477d0f9-a824-4f9d-a85f-f8e6cd99508e}"/>
</p:tagLst>
</file>

<file path=ppt/tags/tag11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7.xml><?xml version="1.0" encoding="utf-8"?>
<p:tagLst xmlns:p="http://schemas.openxmlformats.org/presentationml/2006/main">
  <p:tag name="KSO_WM_UNIT_TABLE_BEAUTIFY" val="smartTable{6912f6e2-8fd1-4a4f-9ec0-6aa026056f43}"/>
</p:tagLst>
</file>

<file path=ppt/tags/tag118.xml><?xml version="1.0" encoding="utf-8"?>
<p:tagLst xmlns:p="http://schemas.openxmlformats.org/presentationml/2006/main">
  <p:tag name="KSO_WM_UNIT_TABLE_BEAUTIFY" val="smartTable{a2f23673-f23a-49ee-a6d8-d62826f97a1e}"/>
</p:tagLst>
</file>

<file path=ppt/tags/tag119.xml><?xml version="1.0" encoding="utf-8"?>
<p:tagLst xmlns:p="http://schemas.openxmlformats.org/presentationml/2006/main">
  <p:tag name="KSO_WM_UNIT_TABLE_BEAUTIFY" val="smartTable{78e08a5f-f4c1-47cd-93fe-c0dfa94794e1}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TABLE_BEAUTIFY" val="smartTable{00709f48-81f3-461c-9eea-1080eafe2e5b}"/>
  <p:tag name="TABLE_ENDDRAG_ORIGIN_RECT" val="1134*119"/>
  <p:tag name="TABLE_ENDDRAG_RECT" val="0*413*1134*119"/>
  <p:tag name="TABLE_EMPHASIZE_COLOR" val="16415013"/>
</p:tagLst>
</file>

<file path=ppt/tags/tag121.xml><?xml version="1.0" encoding="utf-8"?>
<p:tagLst xmlns:p="http://schemas.openxmlformats.org/presentationml/2006/main">
  <p:tag name="KSO_WM_UNIT_TABLE_BEAUTIFY" val="smartTable{6477d0f9-a824-4f9d-a85f-f8e6cd99508e}"/>
</p:tagLst>
</file>

<file path=ppt/tags/tag122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23.xml><?xml version="1.0" encoding="utf-8"?>
<p:tagLst xmlns:p="http://schemas.openxmlformats.org/presentationml/2006/main">
  <p:tag name="KSO_WM_UNIT_TABLE_BEAUTIFY" val="smartTable{6912f6e2-8fd1-4a4f-9ec0-6aa026056f43}"/>
</p:tagLst>
</file>

<file path=ppt/tags/tag124.xml><?xml version="1.0" encoding="utf-8"?>
<p:tagLst xmlns:p="http://schemas.openxmlformats.org/presentationml/2006/main">
  <p:tag name="KSO_WM_UNIT_TABLE_BEAUTIFY" val="smartTable{a2f23673-f23a-49ee-a6d8-d62826f97a1e}"/>
</p:tagLst>
</file>

<file path=ppt/tags/tag125.xml><?xml version="1.0" encoding="utf-8"?>
<p:tagLst xmlns:p="http://schemas.openxmlformats.org/presentationml/2006/main">
  <p:tag name="KSO_WM_UNIT_TABLE_BEAUTIFY" val="smartTable{78e08a5f-f4c1-47cd-93fe-c0dfa94794e1}"/>
</p:tagLst>
</file>

<file path=ppt/tags/tag126.xml><?xml version="1.0" encoding="utf-8"?>
<p:tagLst xmlns:p="http://schemas.openxmlformats.org/presentationml/2006/main">
  <p:tag name="KSO_WM_UNIT_TABLE_BEAUTIFY" val="smartTable{00709f48-81f3-461c-9eea-1080eafe2e5b}"/>
  <p:tag name="TABLE_ENDDRAG_ORIGIN_RECT" val="1134*122"/>
  <p:tag name="TABLE_ENDDRAG_RECT" val="0*389*1134*122"/>
  <p:tag name="TABLE_EMPHASIZE_COLOR" val="16415013"/>
</p:tagLst>
</file>

<file path=ppt/tags/tag127.xml><?xml version="1.0" encoding="utf-8"?>
<p:tagLst xmlns:p="http://schemas.openxmlformats.org/presentationml/2006/main">
  <p:tag name="KSO_WM_UNIT_TABLE_BEAUTIFY" val="smartTable{6477d0f9-a824-4f9d-a85f-f8e6cd99508e}"/>
</p:tagLst>
</file>

<file path=ppt/tags/tag12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29.xml><?xml version="1.0" encoding="utf-8"?>
<p:tagLst xmlns:p="http://schemas.openxmlformats.org/presentationml/2006/main">
  <p:tag name="KSO_WM_UNIT_TABLE_BEAUTIFY" val="smartTable{6912f6e2-8fd1-4a4f-9ec0-6aa026056f43}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TABLE_BEAUTIFY" val="smartTable{a2f23673-f23a-49ee-a6d8-d62826f97a1e}"/>
</p:tagLst>
</file>

<file path=ppt/tags/tag131.xml><?xml version="1.0" encoding="utf-8"?>
<p:tagLst xmlns:p="http://schemas.openxmlformats.org/presentationml/2006/main">
  <p:tag name="KSO_WM_UNIT_TABLE_BEAUTIFY" val="smartTable{78e08a5f-f4c1-47cd-93fe-c0dfa94794e1}"/>
</p:tagLst>
</file>

<file path=ppt/tags/tag132.xml><?xml version="1.0" encoding="utf-8"?>
<p:tagLst xmlns:p="http://schemas.openxmlformats.org/presentationml/2006/main">
  <p:tag name="KSO_WM_UNIT_TABLE_BEAUTIFY" val="smartTable{00709f48-81f3-461c-9eea-1080eafe2e5b}"/>
  <p:tag name="TABLE_ENDDRAG_ORIGIN_RECT" val="1134*204"/>
  <p:tag name="TABLE_ENDDRAG_RECT" val="0*361*1134*204"/>
  <p:tag name="TABLE_EMPHASIZE_COLOR" val="16415013"/>
</p:tagLst>
</file>

<file path=ppt/tags/tag133.xml><?xml version="1.0" encoding="utf-8"?>
<p:tagLst xmlns:p="http://schemas.openxmlformats.org/presentationml/2006/main">
  <p:tag name="KSO_WM_UNIT_TABLE_BEAUTIFY" val="smartTable{6477d0f9-a824-4f9d-a85f-f8e6cd99508e}"/>
</p:tagLst>
</file>

<file path=ppt/tags/tag13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35.xml><?xml version="1.0" encoding="utf-8"?>
<p:tagLst xmlns:p="http://schemas.openxmlformats.org/presentationml/2006/main">
  <p:tag name="KSO_WM_UNIT_TABLE_BEAUTIFY" val="smartTable{6912f6e2-8fd1-4a4f-9ec0-6aa026056f43}"/>
</p:tagLst>
</file>

<file path=ppt/tags/tag136.xml><?xml version="1.0" encoding="utf-8"?>
<p:tagLst xmlns:p="http://schemas.openxmlformats.org/presentationml/2006/main">
  <p:tag name="KSO_WM_UNIT_TABLE_BEAUTIFY" val="smartTable{a2f23673-f23a-49ee-a6d8-d62826f97a1e}"/>
</p:tagLst>
</file>

<file path=ppt/tags/tag137.xml><?xml version="1.0" encoding="utf-8"?>
<p:tagLst xmlns:p="http://schemas.openxmlformats.org/presentationml/2006/main">
  <p:tag name="KSO_WM_UNIT_TABLE_BEAUTIFY" val="smartTable{78e08a5f-f4c1-47cd-93fe-c0dfa94794e1}"/>
</p:tagLst>
</file>

<file path=ppt/tags/tag138.xml><?xml version="1.0" encoding="utf-8"?>
<p:tagLst xmlns:p="http://schemas.openxmlformats.org/presentationml/2006/main">
  <p:tag name="KSO_WM_UNIT_TABLE_BEAUTIFY" val="smartTable{00709f48-81f3-461c-9eea-1080eafe2e5b}"/>
  <p:tag name="TABLE_ENDDRAG_ORIGIN_RECT" val="1134*204"/>
  <p:tag name="TABLE_ENDDRAG_RECT" val="0*361*1134*204"/>
  <p:tag name="TABLE_EMPHASIZE_COLOR" val="16415013"/>
</p:tagLst>
</file>

<file path=ppt/tags/tag139.xml><?xml version="1.0" encoding="utf-8"?>
<p:tagLst xmlns:p="http://schemas.openxmlformats.org/presentationml/2006/main">
  <p:tag name="KSO_WM_UNIT_TABLE_BEAUTIFY" val="smartTable{6477d0f9-a824-4f9d-a85f-f8e6cd99508e}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41.xml><?xml version="1.0" encoding="utf-8"?>
<p:tagLst xmlns:p="http://schemas.openxmlformats.org/presentationml/2006/main">
  <p:tag name="KSO_WM_UNIT_TABLE_BEAUTIFY" val="smartTable{6912f6e2-8fd1-4a4f-9ec0-6aa026056f43}"/>
</p:tagLst>
</file>

<file path=ppt/tags/tag142.xml><?xml version="1.0" encoding="utf-8"?>
<p:tagLst xmlns:p="http://schemas.openxmlformats.org/presentationml/2006/main">
  <p:tag name="KSO_WM_UNIT_TABLE_BEAUTIFY" val="smartTable{a2f23673-f23a-49ee-a6d8-d62826f97a1e}"/>
</p:tagLst>
</file>

<file path=ppt/tags/tag143.xml><?xml version="1.0" encoding="utf-8"?>
<p:tagLst xmlns:p="http://schemas.openxmlformats.org/presentationml/2006/main">
  <p:tag name="KSO_WM_UNIT_TABLE_BEAUTIFY" val="smartTable{78e08a5f-f4c1-47cd-93fe-c0dfa94794e1}"/>
</p:tagLst>
</file>

<file path=ppt/tags/tag144.xml><?xml version="1.0" encoding="utf-8"?>
<p:tagLst xmlns:p="http://schemas.openxmlformats.org/presentationml/2006/main">
  <p:tag name="KSO_WM_UNIT_TABLE_BEAUTIFY" val="smartTable{00709f48-81f3-461c-9eea-1080eafe2e5b}"/>
  <p:tag name="TABLE_ENDDRAG_ORIGIN_RECT" val="1134*135"/>
  <p:tag name="TABLE_ENDDRAG_RECT" val="0*361*1134*135"/>
  <p:tag name="TABLE_EMPHASIZE_COLOR" val="16415013"/>
</p:tagLst>
</file>

<file path=ppt/tags/tag145.xml><?xml version="1.0" encoding="utf-8"?>
<p:tagLst xmlns:p="http://schemas.openxmlformats.org/presentationml/2006/main">
  <p:tag name="KSO_WM_UNIT_TABLE_BEAUTIFY" val="smartTable{6477d0f9-a824-4f9d-a85f-f8e6cd99508e}"/>
</p:tagLst>
</file>

<file path=ppt/tags/tag14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47.xml><?xml version="1.0" encoding="utf-8"?>
<p:tagLst xmlns:p="http://schemas.openxmlformats.org/presentationml/2006/main">
  <p:tag name="KSO_WM_UNIT_TABLE_BEAUTIFY" val="smartTable{6912f6e2-8fd1-4a4f-9ec0-6aa026056f43}"/>
</p:tagLst>
</file>

<file path=ppt/tags/tag148.xml><?xml version="1.0" encoding="utf-8"?>
<p:tagLst xmlns:p="http://schemas.openxmlformats.org/presentationml/2006/main">
  <p:tag name="KSO_WM_UNIT_TABLE_BEAUTIFY" val="smartTable{a2f23673-f23a-49ee-a6d8-d62826f97a1e}"/>
</p:tagLst>
</file>

<file path=ppt/tags/tag149.xml><?xml version="1.0" encoding="utf-8"?>
<p:tagLst xmlns:p="http://schemas.openxmlformats.org/presentationml/2006/main">
  <p:tag name="KSO_WM_UNIT_TABLE_BEAUTIFY" val="smartTable{78e08a5f-f4c1-47cd-93fe-c0dfa94794e1}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TABLE_BEAUTIFY" val="smartTable{00709f48-81f3-461c-9eea-1080eafe2e5b}"/>
  <p:tag name="TABLE_ENDDRAG_ORIGIN_RECT" val="1134*204"/>
  <p:tag name="TABLE_ENDDRAG_RECT" val="0*361*1134*204"/>
  <p:tag name="TABLE_EMPHASIZE_COLOR" val="16415013"/>
</p:tagLst>
</file>

<file path=ppt/tags/tag151.xml><?xml version="1.0" encoding="utf-8"?>
<p:tagLst xmlns:p="http://schemas.openxmlformats.org/presentationml/2006/main">
  <p:tag name="KSO_WM_UNIT_TABLE_BEAUTIFY" val="smartTable{6477d0f9-a824-4f9d-a85f-f8e6cd99508e}"/>
</p:tagLst>
</file>

<file path=ppt/tags/tag152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53.xml><?xml version="1.0" encoding="utf-8"?>
<p:tagLst xmlns:p="http://schemas.openxmlformats.org/presentationml/2006/main">
  <p:tag name="KSO_WM_UNIT_TABLE_BEAUTIFY" val="smartTable{6912f6e2-8fd1-4a4f-9ec0-6aa026056f43}"/>
</p:tagLst>
</file>

<file path=ppt/tags/tag154.xml><?xml version="1.0" encoding="utf-8"?>
<p:tagLst xmlns:p="http://schemas.openxmlformats.org/presentationml/2006/main">
  <p:tag name="KSO_WM_UNIT_TABLE_BEAUTIFY" val="smartTable{a2f23673-f23a-49ee-a6d8-d62826f97a1e}"/>
</p:tagLst>
</file>

<file path=ppt/tags/tag155.xml><?xml version="1.0" encoding="utf-8"?>
<p:tagLst xmlns:p="http://schemas.openxmlformats.org/presentationml/2006/main">
  <p:tag name="KSO_WM_UNIT_TABLE_BEAUTIFY" val="smartTable{78e08a5f-f4c1-47cd-93fe-c0dfa94794e1}"/>
</p:tagLst>
</file>

<file path=ppt/tags/tag156.xml><?xml version="1.0" encoding="utf-8"?>
<p:tagLst xmlns:p="http://schemas.openxmlformats.org/presentationml/2006/main">
  <p:tag name="KSO_WM_UNIT_TABLE_BEAUTIFY" val="smartTable{00709f48-81f3-461c-9eea-1080eafe2e5b}"/>
  <p:tag name="TABLE_ENDDRAG_ORIGIN_RECT" val="1134*140"/>
  <p:tag name="TABLE_ENDDRAG_RECT" val="0*361*1134*140"/>
  <p:tag name="TABLE_EMPHASIZE_COLOR" val="16415013"/>
</p:tagLst>
</file>

<file path=ppt/tags/tag157.xml><?xml version="1.0" encoding="utf-8"?>
<p:tagLst xmlns:p="http://schemas.openxmlformats.org/presentationml/2006/main">
  <p:tag name="KSO_WM_UNIT_TABLE_BEAUTIFY" val="smartTable{6477d0f9-a824-4f9d-a85f-f8e6cd99508e}"/>
</p:tagLst>
</file>

<file path=ppt/tags/tag15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59.xml><?xml version="1.0" encoding="utf-8"?>
<p:tagLst xmlns:p="http://schemas.openxmlformats.org/presentationml/2006/main">
  <p:tag name="KSO_WM_UNIT_TABLE_BEAUTIFY" val="smartTable{6912f6e2-8fd1-4a4f-9ec0-6aa026056f43}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TABLE_BEAUTIFY" val="smartTable{a2f23673-f23a-49ee-a6d8-d62826f97a1e}"/>
</p:tagLst>
</file>

<file path=ppt/tags/tag161.xml><?xml version="1.0" encoding="utf-8"?>
<p:tagLst xmlns:p="http://schemas.openxmlformats.org/presentationml/2006/main">
  <p:tag name="KSO_WM_UNIT_TABLE_BEAUTIFY" val="smartTable{78e08a5f-f4c1-47cd-93fe-c0dfa94794e1}"/>
</p:tagLst>
</file>

<file path=ppt/tags/tag162.xml><?xml version="1.0" encoding="utf-8"?>
<p:tagLst xmlns:p="http://schemas.openxmlformats.org/presentationml/2006/main">
  <p:tag name="KSO_WM_UNIT_TABLE_BEAUTIFY" val="smartTable{00709f48-81f3-461c-9eea-1080eafe2e5b}"/>
  <p:tag name="TABLE_ENDDRAG_ORIGIN_RECT" val="1134*143"/>
  <p:tag name="TABLE_ENDDRAG_RECT" val="0*361*1134*143"/>
  <p:tag name="TABLE_EMPHASIZE_COLOR" val="16415013"/>
</p:tagLst>
</file>

<file path=ppt/tags/tag163.xml><?xml version="1.0" encoding="utf-8"?>
<p:tagLst xmlns:p="http://schemas.openxmlformats.org/presentationml/2006/main">
  <p:tag name="KSO_WM_UNIT_TABLE_BEAUTIFY" val="smartTable{6477d0f9-a824-4f9d-a85f-f8e6cd99508e}"/>
</p:tagLst>
</file>

<file path=ppt/tags/tag16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65.xml><?xml version="1.0" encoding="utf-8"?>
<p:tagLst xmlns:p="http://schemas.openxmlformats.org/presentationml/2006/main">
  <p:tag name="KSO_WM_UNIT_TABLE_BEAUTIFY" val="smartTable{6912f6e2-8fd1-4a4f-9ec0-6aa026056f43}"/>
</p:tagLst>
</file>

<file path=ppt/tags/tag166.xml><?xml version="1.0" encoding="utf-8"?>
<p:tagLst xmlns:p="http://schemas.openxmlformats.org/presentationml/2006/main">
  <p:tag name="KSO_WM_UNIT_TABLE_BEAUTIFY" val="smartTable{a2f23673-f23a-49ee-a6d8-d62826f97a1e}"/>
</p:tagLst>
</file>

<file path=ppt/tags/tag167.xml><?xml version="1.0" encoding="utf-8"?>
<p:tagLst xmlns:p="http://schemas.openxmlformats.org/presentationml/2006/main">
  <p:tag name="KSO_WM_UNIT_TABLE_BEAUTIFY" val="smartTable{78e08a5f-f4c1-47cd-93fe-c0dfa94794e1}"/>
</p:tagLst>
</file>

<file path=ppt/tags/tag168.xml><?xml version="1.0" encoding="utf-8"?>
<p:tagLst xmlns:p="http://schemas.openxmlformats.org/presentationml/2006/main">
  <p:tag name="KSO_WM_UNIT_TABLE_BEAUTIFY" val="smartTable{00709f48-81f3-461c-9eea-1080eafe2e5b}"/>
  <p:tag name="TABLE_ENDDRAG_ORIGIN_RECT" val="1134*133"/>
  <p:tag name="TABLE_ENDDRAG_RECT" val="0*432*1134*133"/>
  <p:tag name="TABLE_EMPHASIZE_COLOR" val="16415013"/>
</p:tagLst>
</file>

<file path=ppt/tags/tag169.xml><?xml version="1.0" encoding="utf-8"?>
<p:tagLst xmlns:p="http://schemas.openxmlformats.org/presentationml/2006/main">
  <p:tag name="KSO_WM_UNIT_TABLE_BEAUTIFY" val="smartTable{6477d0f9-a824-4f9d-a85f-f8e6cd99508e}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71.xml><?xml version="1.0" encoding="utf-8"?>
<p:tagLst xmlns:p="http://schemas.openxmlformats.org/presentationml/2006/main">
  <p:tag name="KSO_WM_UNIT_TABLE_BEAUTIFY" val="smartTable{6912f6e2-8fd1-4a4f-9ec0-6aa026056f43}"/>
</p:tagLst>
</file>

<file path=ppt/tags/tag172.xml><?xml version="1.0" encoding="utf-8"?>
<p:tagLst xmlns:p="http://schemas.openxmlformats.org/presentationml/2006/main">
  <p:tag name="KSO_WM_UNIT_TABLE_BEAUTIFY" val="smartTable{a2f23673-f23a-49ee-a6d8-d62826f97a1e}"/>
</p:tagLst>
</file>

<file path=ppt/tags/tag173.xml><?xml version="1.0" encoding="utf-8"?>
<p:tagLst xmlns:p="http://schemas.openxmlformats.org/presentationml/2006/main">
  <p:tag name="KSO_WM_UNIT_TABLE_BEAUTIFY" val="smartTable{78e08a5f-f4c1-47cd-93fe-c0dfa94794e1}"/>
</p:tagLst>
</file>

<file path=ppt/tags/tag174.xml><?xml version="1.0" encoding="utf-8"?>
<p:tagLst xmlns:p="http://schemas.openxmlformats.org/presentationml/2006/main">
  <p:tag name="KSO_WM_UNIT_TABLE_BEAUTIFY" val="smartTable{00709f48-81f3-461c-9eea-1080eafe2e5b}"/>
  <p:tag name="TABLE_ENDDRAG_ORIGIN_RECT" val="1134*125"/>
  <p:tag name="TABLE_ENDDRAG_RECT" val="0*441*1134*125"/>
  <p:tag name="TABLE_EMPHASIZE_COLOR" val="16415013"/>
</p:tagLst>
</file>

<file path=ppt/tags/tag175.xml><?xml version="1.0" encoding="utf-8"?>
<p:tagLst xmlns:p="http://schemas.openxmlformats.org/presentationml/2006/main">
  <p:tag name="KSO_WM_UNIT_TABLE_BEAUTIFY" val="smartTable{6477d0f9-a824-4f9d-a85f-f8e6cd99508e}"/>
</p:tagLst>
</file>

<file path=ppt/tags/tag17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77.xml><?xml version="1.0" encoding="utf-8"?>
<p:tagLst xmlns:p="http://schemas.openxmlformats.org/presentationml/2006/main">
  <p:tag name="KSO_WM_UNIT_TABLE_BEAUTIFY" val="smartTable{6912f6e2-8fd1-4a4f-9ec0-6aa026056f43}"/>
</p:tagLst>
</file>

<file path=ppt/tags/tag178.xml><?xml version="1.0" encoding="utf-8"?>
<p:tagLst xmlns:p="http://schemas.openxmlformats.org/presentationml/2006/main">
  <p:tag name="KSO_WM_UNIT_TABLE_BEAUTIFY" val="smartTable{a2f23673-f23a-49ee-a6d8-d62826f97a1e}"/>
</p:tagLst>
</file>

<file path=ppt/tags/tag179.xml><?xml version="1.0" encoding="utf-8"?>
<p:tagLst xmlns:p="http://schemas.openxmlformats.org/presentationml/2006/main">
  <p:tag name="KSO_WM_UNIT_TABLE_BEAUTIFY" val="smartTable{78e08a5f-f4c1-47cd-93fe-c0dfa94794e1}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TABLE_BEAUTIFY" val="smartTable{00709f48-81f3-461c-9eea-1080eafe2e5b}"/>
  <p:tag name="TABLE_ENDDRAG_ORIGIN_RECT" val="1134*182"/>
  <p:tag name="TABLE_ENDDRAG_RECT" val="0*384*1134*182"/>
  <p:tag name="TABLE_EMPHASIZE_COLOR" val="16415013"/>
</p:tagLst>
</file>

<file path=ppt/tags/tag181.xml><?xml version="1.0" encoding="utf-8"?>
<p:tagLst xmlns:p="http://schemas.openxmlformats.org/presentationml/2006/main">
  <p:tag name="KSO_WM_UNIT_TABLE_BEAUTIFY" val="smartTable{6477d0f9-a824-4f9d-a85f-f8e6cd99508e}"/>
</p:tagLst>
</file>

<file path=ppt/tags/tag182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83.xml><?xml version="1.0" encoding="utf-8"?>
<p:tagLst xmlns:p="http://schemas.openxmlformats.org/presentationml/2006/main">
  <p:tag name="KSO_WM_UNIT_TABLE_BEAUTIFY" val="smartTable{6912f6e2-8fd1-4a4f-9ec0-6aa026056f43}"/>
</p:tagLst>
</file>

<file path=ppt/tags/tag184.xml><?xml version="1.0" encoding="utf-8"?>
<p:tagLst xmlns:p="http://schemas.openxmlformats.org/presentationml/2006/main">
  <p:tag name="KSO_WM_UNIT_TABLE_BEAUTIFY" val="smartTable{a2f23673-f23a-49ee-a6d8-d62826f97a1e}"/>
</p:tagLst>
</file>

<file path=ppt/tags/tag185.xml><?xml version="1.0" encoding="utf-8"?>
<p:tagLst xmlns:p="http://schemas.openxmlformats.org/presentationml/2006/main">
  <p:tag name="KSO_WM_UNIT_TABLE_BEAUTIFY" val="smartTable{78e08a5f-f4c1-47cd-93fe-c0dfa94794e1}"/>
</p:tagLst>
</file>

<file path=ppt/tags/tag186.xml><?xml version="1.0" encoding="utf-8"?>
<p:tagLst xmlns:p="http://schemas.openxmlformats.org/presentationml/2006/main">
  <p:tag name="KSO_WM_UNIT_TABLE_BEAUTIFY" val="smartTable{00709f48-81f3-461c-9eea-1080eafe2e5b}"/>
  <p:tag name="TABLE_ENDDRAG_ORIGIN_RECT" val="1134*191"/>
  <p:tag name="TABLE_ENDDRAG_RECT" val="0*361*1134*191"/>
  <p:tag name="TABLE_EMPHASIZE_COLOR" val="16415013"/>
</p:tagLst>
</file>

<file path=ppt/tags/tag187.xml><?xml version="1.0" encoding="utf-8"?>
<p:tagLst xmlns:p="http://schemas.openxmlformats.org/presentationml/2006/main">
  <p:tag name="KSO_WM_UNIT_TABLE_BEAUTIFY" val="smartTable{6477d0f9-a824-4f9d-a85f-f8e6cd99508e}"/>
</p:tagLst>
</file>

<file path=ppt/tags/tag18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89.xml><?xml version="1.0" encoding="utf-8"?>
<p:tagLst xmlns:p="http://schemas.openxmlformats.org/presentationml/2006/main">
  <p:tag name="KSO_WM_UNIT_TABLE_BEAUTIFY" val="smartTable{6912f6e2-8fd1-4a4f-9ec0-6aa026056f43}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TABLE_BEAUTIFY" val="smartTable{a2f23673-f23a-49ee-a6d8-d62826f97a1e}"/>
</p:tagLst>
</file>

<file path=ppt/tags/tag191.xml><?xml version="1.0" encoding="utf-8"?>
<p:tagLst xmlns:p="http://schemas.openxmlformats.org/presentationml/2006/main">
  <p:tag name="KSO_WM_UNIT_TABLE_BEAUTIFY" val="smartTable{78e08a5f-f4c1-47cd-93fe-c0dfa94794e1}"/>
</p:tagLst>
</file>

<file path=ppt/tags/tag192.xml><?xml version="1.0" encoding="utf-8"?>
<p:tagLst xmlns:p="http://schemas.openxmlformats.org/presentationml/2006/main">
  <p:tag name="KSO_WM_UNIT_TABLE_BEAUTIFY" val="smartTable{00709f48-81f3-461c-9eea-1080eafe2e5b}"/>
  <p:tag name="TABLE_ENDDRAG_ORIGIN_RECT" val="1134*214"/>
  <p:tag name="TABLE_ENDDRAG_RECT" val="0*361*1134*214"/>
  <p:tag name="TABLE_EMPHASIZE_COLOR" val="16415013"/>
</p:tagLst>
</file>

<file path=ppt/tags/tag193.xml><?xml version="1.0" encoding="utf-8"?>
<p:tagLst xmlns:p="http://schemas.openxmlformats.org/presentationml/2006/main">
  <p:tag name="KSO_WM_UNIT_TABLE_BEAUTIFY" val="smartTable{6477d0f9-a824-4f9d-a85f-f8e6cd99508e}"/>
</p:tagLst>
</file>

<file path=ppt/tags/tag19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95.xml><?xml version="1.0" encoding="utf-8"?>
<p:tagLst xmlns:p="http://schemas.openxmlformats.org/presentationml/2006/main">
  <p:tag name="KSO_WM_UNIT_TABLE_BEAUTIFY" val="smartTable{6912f6e2-8fd1-4a4f-9ec0-6aa026056f43}"/>
</p:tagLst>
</file>

<file path=ppt/tags/tag196.xml><?xml version="1.0" encoding="utf-8"?>
<p:tagLst xmlns:p="http://schemas.openxmlformats.org/presentationml/2006/main">
  <p:tag name="KSO_WM_UNIT_TABLE_BEAUTIFY" val="smartTable{a2f23673-f23a-49ee-a6d8-d62826f97a1e}"/>
</p:tagLst>
</file>

<file path=ppt/tags/tag197.xml><?xml version="1.0" encoding="utf-8"?>
<p:tagLst xmlns:p="http://schemas.openxmlformats.org/presentationml/2006/main">
  <p:tag name="KSO_WM_UNIT_TABLE_BEAUTIFY" val="smartTable{78e08a5f-f4c1-47cd-93fe-c0dfa94794e1}"/>
</p:tagLst>
</file>

<file path=ppt/tags/tag198.xml><?xml version="1.0" encoding="utf-8"?>
<p:tagLst xmlns:p="http://schemas.openxmlformats.org/presentationml/2006/main">
  <p:tag name="KSO_WM_UNIT_TABLE_BEAUTIFY" val="smartTable{00709f48-81f3-461c-9eea-1080eafe2e5b}"/>
  <p:tag name="TABLE_ENDDRAG_ORIGIN_RECT" val="1134*204"/>
  <p:tag name="TABLE_ENDDRAG_RECT" val="0*361*1134*204"/>
  <p:tag name="TABLE_EMPHASIZE_COLOR" val="16415013"/>
</p:tagLst>
</file>

<file path=ppt/tags/tag199.xml><?xml version="1.0" encoding="utf-8"?>
<p:tagLst xmlns:p="http://schemas.openxmlformats.org/presentationml/2006/main">
  <p:tag name="KSO_WM_UNIT_TABLE_BEAUTIFY" val="smartTable{6477d0f9-a824-4f9d-a85f-f8e6cd99508e}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01.xml><?xml version="1.0" encoding="utf-8"?>
<p:tagLst xmlns:p="http://schemas.openxmlformats.org/presentationml/2006/main">
  <p:tag name="KSO_WM_UNIT_TABLE_BEAUTIFY" val="smartTable{6912f6e2-8fd1-4a4f-9ec0-6aa026056f43}"/>
</p:tagLst>
</file>

<file path=ppt/tags/tag202.xml><?xml version="1.0" encoding="utf-8"?>
<p:tagLst xmlns:p="http://schemas.openxmlformats.org/presentationml/2006/main">
  <p:tag name="KSO_WM_UNIT_TABLE_BEAUTIFY" val="smartTable{a2f23673-f23a-49ee-a6d8-d62826f97a1e}"/>
</p:tagLst>
</file>

<file path=ppt/tags/tag203.xml><?xml version="1.0" encoding="utf-8"?>
<p:tagLst xmlns:p="http://schemas.openxmlformats.org/presentationml/2006/main">
  <p:tag name="KSO_WM_UNIT_TABLE_BEAUTIFY" val="smartTable{78e08a5f-f4c1-47cd-93fe-c0dfa94794e1}"/>
</p:tagLst>
</file>

<file path=ppt/tags/tag204.xml><?xml version="1.0" encoding="utf-8"?>
<p:tagLst xmlns:p="http://schemas.openxmlformats.org/presentationml/2006/main">
  <p:tag name="KSO_WM_UNIT_TABLE_BEAUTIFY" val="smartTable{00709f48-81f3-461c-9eea-1080eafe2e5b}"/>
  <p:tag name="TABLE_ENDDRAG_ORIGIN_RECT" val="1134*204"/>
  <p:tag name="TABLE_ENDDRAG_RECT" val="0*361*1134*204"/>
  <p:tag name="TABLE_EMPHASIZE_COLOR" val="16415013"/>
</p:tagLst>
</file>

<file path=ppt/tags/tag205.xml><?xml version="1.0" encoding="utf-8"?>
<p:tagLst xmlns:p="http://schemas.openxmlformats.org/presentationml/2006/main">
  <p:tag name="KSO_WM_UNIT_TABLE_BEAUTIFY" val="smartTable{6477d0f9-a824-4f9d-a85f-f8e6cd99508e}"/>
</p:tagLst>
</file>

<file path=ppt/tags/tag20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07.xml><?xml version="1.0" encoding="utf-8"?>
<p:tagLst xmlns:p="http://schemas.openxmlformats.org/presentationml/2006/main">
  <p:tag name="COMMONDATA" val="eyJoZGlkIjoiZmY1ZjA1ZWE1ODVhZDljY2NjMWJhZjlkZTFiZWVlOTEifQ=="/>
  <p:tag name="KSO_WPP_MARK_KEY" val="04302c71-44c1-4ad3-bcab-d8e1462ebb78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TABLE_BEAUTIFY" val="smartTable{6912f6e2-8fd1-4a4f-9ec0-6aa026056f43}"/>
</p:tagLst>
</file>

<file path=ppt/tags/tag64.xml><?xml version="1.0" encoding="utf-8"?>
<p:tagLst xmlns:p="http://schemas.openxmlformats.org/presentationml/2006/main">
  <p:tag name="KSO_WM_UNIT_TABLE_BEAUTIFY" val="smartTable{a2f23673-f23a-49ee-a6d8-d62826f97a1e}"/>
</p:tagLst>
</file>

<file path=ppt/tags/tag65.xml><?xml version="1.0" encoding="utf-8"?>
<p:tagLst xmlns:p="http://schemas.openxmlformats.org/presentationml/2006/main">
  <p:tag name="KSO_WM_UNIT_TABLE_BEAUTIFY" val="smartTable{78e08a5f-f4c1-47cd-93fe-c0dfa94794e1}"/>
</p:tagLst>
</file>

<file path=ppt/tags/tag66.xml><?xml version="1.0" encoding="utf-8"?>
<p:tagLst xmlns:p="http://schemas.openxmlformats.org/presentationml/2006/main">
  <p:tag name="KSO_WM_UNIT_TABLE_BEAUTIFY" val="smartTable{00709f48-81f3-461c-9eea-1080eafe2e5b}"/>
  <p:tag name="TABLE_ENDDRAG_ORIGIN_RECT" val="1134*204"/>
  <p:tag name="TABLE_ENDDRAG_RECT" val="0*361*1134*204"/>
  <p:tag name="TABLE_EMPHASIZE_COLOR" val="16415013"/>
</p:tagLst>
</file>

<file path=ppt/tags/tag67.xml><?xml version="1.0" encoding="utf-8"?>
<p:tagLst xmlns:p="http://schemas.openxmlformats.org/presentationml/2006/main">
  <p:tag name="KSO_WM_UNIT_TABLE_BEAUTIFY" val="smartTable{6477d0f9-a824-4f9d-a85f-f8e6cd99508e}"/>
</p:tagLst>
</file>

<file path=ppt/tags/tag6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9.xml><?xml version="1.0" encoding="utf-8"?>
<p:tagLst xmlns:p="http://schemas.openxmlformats.org/presentationml/2006/main">
  <p:tag name="KSO_WM_UNIT_TABLE_BEAUTIFY" val="smartTable{6912f6e2-8fd1-4a4f-9ec0-6aa026056f43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TABLE_BEAUTIFY" val="smartTable{a2f23673-f23a-49ee-a6d8-d62826f97a1e}"/>
</p:tagLst>
</file>

<file path=ppt/tags/tag71.xml><?xml version="1.0" encoding="utf-8"?>
<p:tagLst xmlns:p="http://schemas.openxmlformats.org/presentationml/2006/main">
  <p:tag name="KSO_WM_UNIT_TABLE_BEAUTIFY" val="smartTable{78e08a5f-f4c1-47cd-93fe-c0dfa94794e1}"/>
</p:tagLst>
</file>

<file path=ppt/tags/tag72.xml><?xml version="1.0" encoding="utf-8"?>
<p:tagLst xmlns:p="http://schemas.openxmlformats.org/presentationml/2006/main">
  <p:tag name="KSO_WM_UNIT_TABLE_BEAUTIFY" val="smartTable{00709f48-81f3-461c-9eea-1080eafe2e5b}"/>
  <p:tag name="TABLE_ENDDRAG_ORIGIN_RECT" val="1134*204"/>
  <p:tag name="TABLE_ENDDRAG_RECT" val="0*361*1134*204"/>
  <p:tag name="TABLE_EMPHASIZE_COLOR" val="16415013"/>
</p:tagLst>
</file>

<file path=ppt/tags/tag73.xml><?xml version="1.0" encoding="utf-8"?>
<p:tagLst xmlns:p="http://schemas.openxmlformats.org/presentationml/2006/main">
  <p:tag name="KSO_WM_UNIT_TABLE_BEAUTIFY" val="smartTable{6477d0f9-a824-4f9d-a85f-f8e6cd99508e}"/>
</p:tagLst>
</file>

<file path=ppt/tags/tag7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5.xml><?xml version="1.0" encoding="utf-8"?>
<p:tagLst xmlns:p="http://schemas.openxmlformats.org/presentationml/2006/main">
  <p:tag name="KSO_WM_UNIT_TABLE_BEAUTIFY" val="smartTable{6912f6e2-8fd1-4a4f-9ec0-6aa026056f43}"/>
</p:tagLst>
</file>

<file path=ppt/tags/tag76.xml><?xml version="1.0" encoding="utf-8"?>
<p:tagLst xmlns:p="http://schemas.openxmlformats.org/presentationml/2006/main">
  <p:tag name="KSO_WM_UNIT_TABLE_BEAUTIFY" val="smartTable{a2f23673-f23a-49ee-a6d8-d62826f97a1e}"/>
</p:tagLst>
</file>

<file path=ppt/tags/tag77.xml><?xml version="1.0" encoding="utf-8"?>
<p:tagLst xmlns:p="http://schemas.openxmlformats.org/presentationml/2006/main">
  <p:tag name="KSO_WM_UNIT_TABLE_BEAUTIFY" val="smartTable{78e08a5f-f4c1-47cd-93fe-c0dfa94794e1}"/>
</p:tagLst>
</file>

<file path=ppt/tags/tag78.xml><?xml version="1.0" encoding="utf-8"?>
<p:tagLst xmlns:p="http://schemas.openxmlformats.org/presentationml/2006/main">
  <p:tag name="KSO_WM_UNIT_TABLE_BEAUTIFY" val="smartTable{00709f48-81f3-461c-9eea-1080eafe2e5b}"/>
  <p:tag name="TABLE_ENDDRAG_ORIGIN_RECT" val="1134*219"/>
  <p:tag name="TABLE_ENDDRAG_RECT" val="0*347*1134*219"/>
  <p:tag name="TABLE_EMPHASIZE_COLOR" val="16415013"/>
</p:tagLst>
</file>

<file path=ppt/tags/tag79.xml><?xml version="1.0" encoding="utf-8"?>
<p:tagLst xmlns:p="http://schemas.openxmlformats.org/presentationml/2006/main">
  <p:tag name="KSO_WM_UNIT_TABLE_BEAUTIFY" val="smartTable{6477d0f9-a824-4f9d-a85f-f8e6cd99508e}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1.xml><?xml version="1.0" encoding="utf-8"?>
<p:tagLst xmlns:p="http://schemas.openxmlformats.org/presentationml/2006/main">
  <p:tag name="KSO_WM_UNIT_TABLE_BEAUTIFY" val="smartTable{6912f6e2-8fd1-4a4f-9ec0-6aa026056f43}"/>
</p:tagLst>
</file>

<file path=ppt/tags/tag82.xml><?xml version="1.0" encoding="utf-8"?>
<p:tagLst xmlns:p="http://schemas.openxmlformats.org/presentationml/2006/main">
  <p:tag name="KSO_WM_UNIT_TABLE_BEAUTIFY" val="smartTable{a2f23673-f23a-49ee-a6d8-d62826f97a1e}"/>
</p:tagLst>
</file>

<file path=ppt/tags/tag83.xml><?xml version="1.0" encoding="utf-8"?>
<p:tagLst xmlns:p="http://schemas.openxmlformats.org/presentationml/2006/main">
  <p:tag name="KSO_WM_UNIT_TABLE_BEAUTIFY" val="smartTable{78e08a5f-f4c1-47cd-93fe-c0dfa94794e1}"/>
</p:tagLst>
</file>

<file path=ppt/tags/tag84.xml><?xml version="1.0" encoding="utf-8"?>
<p:tagLst xmlns:p="http://schemas.openxmlformats.org/presentationml/2006/main">
  <p:tag name="KSO_WM_UNIT_TABLE_BEAUTIFY" val="smartTable{00709f48-81f3-461c-9eea-1080eafe2e5b}"/>
  <p:tag name="TABLE_ENDDRAG_ORIGIN_RECT" val="1134*158"/>
  <p:tag name="TABLE_ENDDRAG_RECT" val="0*408*1134*158"/>
  <p:tag name="TABLE_EMPHASIZE_COLOR" val="16415013"/>
</p:tagLst>
</file>

<file path=ppt/tags/tag85.xml><?xml version="1.0" encoding="utf-8"?>
<p:tagLst xmlns:p="http://schemas.openxmlformats.org/presentationml/2006/main">
  <p:tag name="KSO_WM_UNIT_TABLE_BEAUTIFY" val="smartTable{6477d0f9-a824-4f9d-a85f-f8e6cd99508e}"/>
</p:tagLst>
</file>

<file path=ppt/tags/tag8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7.xml><?xml version="1.0" encoding="utf-8"?>
<p:tagLst xmlns:p="http://schemas.openxmlformats.org/presentationml/2006/main">
  <p:tag name="KSO_WM_UNIT_TABLE_BEAUTIFY" val="smartTable{6912f6e2-8fd1-4a4f-9ec0-6aa026056f43}"/>
</p:tagLst>
</file>

<file path=ppt/tags/tag88.xml><?xml version="1.0" encoding="utf-8"?>
<p:tagLst xmlns:p="http://schemas.openxmlformats.org/presentationml/2006/main">
  <p:tag name="KSO_WM_UNIT_TABLE_BEAUTIFY" val="smartTable{a2f23673-f23a-49ee-a6d8-d62826f97a1e}"/>
</p:tagLst>
</file>

<file path=ppt/tags/tag89.xml><?xml version="1.0" encoding="utf-8"?>
<p:tagLst xmlns:p="http://schemas.openxmlformats.org/presentationml/2006/main">
  <p:tag name="KSO_WM_UNIT_TABLE_BEAUTIFY" val="smartTable{78e08a5f-f4c1-47cd-93fe-c0dfa94794e1}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TABLE_BEAUTIFY" val="smartTable{00709f48-81f3-461c-9eea-1080eafe2e5b}"/>
  <p:tag name="TABLE_ENDDRAG_ORIGIN_RECT" val="1134*204"/>
  <p:tag name="TABLE_ENDDRAG_RECT" val="0*361*1134*204"/>
  <p:tag name="TABLE_EMPHASIZE_COLOR" val="16415013"/>
</p:tagLst>
</file>

<file path=ppt/tags/tag91.xml><?xml version="1.0" encoding="utf-8"?>
<p:tagLst xmlns:p="http://schemas.openxmlformats.org/presentationml/2006/main">
  <p:tag name="KSO_WM_UNIT_TABLE_BEAUTIFY" val="smartTable{6477d0f9-a824-4f9d-a85f-f8e6cd99508e}"/>
</p:tagLst>
</file>

<file path=ppt/tags/tag92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3.xml><?xml version="1.0" encoding="utf-8"?>
<p:tagLst xmlns:p="http://schemas.openxmlformats.org/presentationml/2006/main">
  <p:tag name="KSO_WM_UNIT_TABLE_BEAUTIFY" val="smartTable{6912f6e2-8fd1-4a4f-9ec0-6aa026056f43}"/>
</p:tagLst>
</file>

<file path=ppt/tags/tag94.xml><?xml version="1.0" encoding="utf-8"?>
<p:tagLst xmlns:p="http://schemas.openxmlformats.org/presentationml/2006/main">
  <p:tag name="KSO_WM_UNIT_TABLE_BEAUTIFY" val="smartTable{a2f23673-f23a-49ee-a6d8-d62826f97a1e}"/>
</p:tagLst>
</file>

<file path=ppt/tags/tag95.xml><?xml version="1.0" encoding="utf-8"?>
<p:tagLst xmlns:p="http://schemas.openxmlformats.org/presentationml/2006/main">
  <p:tag name="KSO_WM_UNIT_TABLE_BEAUTIFY" val="smartTable{78e08a5f-f4c1-47cd-93fe-c0dfa94794e1}"/>
</p:tagLst>
</file>

<file path=ppt/tags/tag96.xml><?xml version="1.0" encoding="utf-8"?>
<p:tagLst xmlns:p="http://schemas.openxmlformats.org/presentationml/2006/main">
  <p:tag name="KSO_WM_UNIT_TABLE_BEAUTIFY" val="smartTable{00709f48-81f3-461c-9eea-1080eafe2e5b}"/>
  <p:tag name="TABLE_ENDDRAG_ORIGIN_RECT" val="1134*204"/>
  <p:tag name="TABLE_ENDDRAG_RECT" val="0*361*1134*204"/>
  <p:tag name="TABLE_EMPHASIZE_COLOR" val="16415013"/>
</p:tagLst>
</file>

<file path=ppt/tags/tag97.xml><?xml version="1.0" encoding="utf-8"?>
<p:tagLst xmlns:p="http://schemas.openxmlformats.org/presentationml/2006/main">
  <p:tag name="KSO_WM_UNIT_TABLE_BEAUTIFY" val="smartTable{6477d0f9-a824-4f9d-a85f-f8e6cd99508e}"/>
</p:tagLst>
</file>

<file path=ppt/tags/tag9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9.xml><?xml version="1.0" encoding="utf-8"?>
<p:tagLst xmlns:p="http://schemas.openxmlformats.org/presentationml/2006/main">
  <p:tag name="KSO_WM_UNIT_TABLE_BEAUTIFY" val="smartTable{6912f6e2-8fd1-4a4f-9ec0-6aa026056f43}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新版空白演示配色">
    <a:dk1>
      <a:sysClr val="windowText" lastClr="000000"/>
    </a:dk1>
    <a:lt1>
      <a:sysClr val="window" lastClr="FFFFFF"/>
    </a:lt1>
    <a:dk2>
      <a:srgbClr val="0F1423"/>
    </a:dk2>
    <a:lt2>
      <a:srgbClr val="FFFFFF"/>
    </a:lt2>
    <a:accent1>
      <a:srgbClr val="6096E6"/>
    </a:accent1>
    <a:accent2>
      <a:srgbClr val="58B6E5"/>
    </a:accent2>
    <a:accent3>
      <a:srgbClr val="56CA95"/>
    </a:accent3>
    <a:accent4>
      <a:srgbClr val="FFBA55"/>
    </a:accent4>
    <a:accent5>
      <a:srgbClr val="F18870"/>
    </a:accent5>
    <a:accent6>
      <a:srgbClr val="EC5F74"/>
    </a:accent6>
    <a:hlink>
      <a:srgbClr val="0563C1"/>
    </a:hlink>
    <a:folHlink>
      <a:srgbClr val="954D72"/>
    </a:folHlink>
  </a:clrScheme>
</a:themeOverride>
</file>

<file path=ppt/theme/themeOverride2.xml><?xml version="1.0" encoding="utf-8"?>
<a:themeOverride xmlns:a="http://schemas.openxmlformats.org/drawingml/2006/main">
  <a:clrScheme name="新版空白演示配色">
    <a:dk1>
      <a:sysClr val="windowText" lastClr="000000"/>
    </a:dk1>
    <a:lt1>
      <a:sysClr val="window" lastClr="FFFFFF"/>
    </a:lt1>
    <a:dk2>
      <a:srgbClr val="0F1423"/>
    </a:dk2>
    <a:lt2>
      <a:srgbClr val="FFFFFF"/>
    </a:lt2>
    <a:accent1>
      <a:srgbClr val="6096E6"/>
    </a:accent1>
    <a:accent2>
      <a:srgbClr val="58B6E5"/>
    </a:accent2>
    <a:accent3>
      <a:srgbClr val="56CA95"/>
    </a:accent3>
    <a:accent4>
      <a:srgbClr val="FFBA55"/>
    </a:accent4>
    <a:accent5>
      <a:srgbClr val="F18870"/>
    </a:accent5>
    <a:accent6>
      <a:srgbClr val="EC5F74"/>
    </a:accent6>
    <a:hlink>
      <a:srgbClr val="0563C1"/>
    </a:hlink>
    <a:folHlink>
      <a:srgbClr val="954D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191752</Words>
  <Application>WPS 演示</Application>
  <PresentationFormat>宽屏</PresentationFormat>
  <Paragraphs>13943</Paragraphs>
  <Slides>24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2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别后风波</cp:lastModifiedBy>
  <cp:revision>162</cp:revision>
  <dcterms:created xsi:type="dcterms:W3CDTF">2019-06-19T02:08:00Z</dcterms:created>
  <dcterms:modified xsi:type="dcterms:W3CDTF">2023-01-18T05:29:07Z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C78D5FD6B2BD4479A3A12F0FC6FCEA1A</vt:lpwstr>
  </property>
</Properties>
</file>